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Roboto"/>
      <p:regular r:id="rId65"/>
      <p:bold r:id="rId66"/>
      <p:italic r:id="rId67"/>
      <p:boldItalic r:id="rId68"/>
    </p:embeddedFont>
    <p:embeddedFont>
      <p:font typeface="Roboto Medium"/>
      <p:regular r:id="rId69"/>
      <p:bold r:id="rId70"/>
      <p:italic r:id="rId71"/>
      <p:boldItalic r:id="rId72"/>
    </p:embeddedFont>
    <p:embeddedFont>
      <p:font typeface="Lato"/>
      <p:regular r:id="rId73"/>
      <p:bold r:id="rId74"/>
      <p:italic r:id="rId75"/>
      <p:boldItalic r:id="rId76"/>
    </p:embeddedFont>
    <p:embeddedFont>
      <p:font typeface="Bebas Neue"/>
      <p:regular r:id="rId77"/>
    </p:embeddedFont>
    <p:embeddedFont>
      <p:font typeface="Bungee"/>
      <p:regular r:id="rId78"/>
    </p:embeddedFont>
    <p:embeddedFont>
      <p:font typeface="Alexandria SemiBold"/>
      <p:regular r:id="rId79"/>
      <p:bold r:id="rId80"/>
    </p:embeddedFont>
    <p:embeddedFont>
      <p:font typeface="Lato Black"/>
      <p:bold r:id="rId81"/>
      <p:boldItalic r:id="rId82"/>
    </p:embeddedFont>
    <p:embeddedFont>
      <p:font typeface="Alexandria"/>
      <p:regular r:id="rId83"/>
      <p:bold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Alexandria-bold.fntdata"/><Relationship Id="rId83" Type="http://schemas.openxmlformats.org/officeDocument/2006/relationships/font" Target="fonts/Alexandria-regular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AlexandriaSemiBold-bold.fntdata"/><Relationship Id="rId82" Type="http://schemas.openxmlformats.org/officeDocument/2006/relationships/font" Target="fonts/LatoBlack-boldItalic.fntdata"/><Relationship Id="rId81" Type="http://schemas.openxmlformats.org/officeDocument/2006/relationships/font" Target="fonts/LatoBlack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regular.fntdata"/><Relationship Id="rId72" Type="http://schemas.openxmlformats.org/officeDocument/2006/relationships/font" Target="fonts/RobotoMedium-boldItalic.fntdata"/><Relationship Id="rId31" Type="http://schemas.openxmlformats.org/officeDocument/2006/relationships/slide" Target="slides/slide26.xml"/><Relationship Id="rId75" Type="http://schemas.openxmlformats.org/officeDocument/2006/relationships/font" Target="fonts/Lato-italic.fntdata"/><Relationship Id="rId30" Type="http://schemas.openxmlformats.org/officeDocument/2006/relationships/slide" Target="slides/slide25.xml"/><Relationship Id="rId74" Type="http://schemas.openxmlformats.org/officeDocument/2006/relationships/font" Target="fonts/Lato-bold.fntdata"/><Relationship Id="rId33" Type="http://schemas.openxmlformats.org/officeDocument/2006/relationships/slide" Target="slides/slide28.xml"/><Relationship Id="rId77" Type="http://schemas.openxmlformats.org/officeDocument/2006/relationships/font" Target="fonts/BebasNeue-regular.fntdata"/><Relationship Id="rId32" Type="http://schemas.openxmlformats.org/officeDocument/2006/relationships/slide" Target="slides/slide27.xml"/><Relationship Id="rId76" Type="http://schemas.openxmlformats.org/officeDocument/2006/relationships/font" Target="fonts/Lato-boldItalic.fntdata"/><Relationship Id="rId35" Type="http://schemas.openxmlformats.org/officeDocument/2006/relationships/slide" Target="slides/slide30.xml"/><Relationship Id="rId79" Type="http://schemas.openxmlformats.org/officeDocument/2006/relationships/font" Target="fonts/AlexandriaSemiBold-regular.fntdata"/><Relationship Id="rId34" Type="http://schemas.openxmlformats.org/officeDocument/2006/relationships/slide" Target="slides/slide29.xml"/><Relationship Id="rId78" Type="http://schemas.openxmlformats.org/officeDocument/2006/relationships/font" Target="fonts/Bungee-regular.fntdata"/><Relationship Id="rId71" Type="http://schemas.openxmlformats.org/officeDocument/2006/relationships/font" Target="fonts/RobotoMedium-italic.fntdata"/><Relationship Id="rId70" Type="http://schemas.openxmlformats.org/officeDocument/2006/relationships/font" Target="fonts/RobotoMedium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bold.fntdata"/><Relationship Id="rId21" Type="http://schemas.openxmlformats.org/officeDocument/2006/relationships/slide" Target="slides/slide16.xml"/><Relationship Id="rId65" Type="http://schemas.openxmlformats.org/officeDocument/2006/relationships/font" Target="fonts/Roboto-regular.fntdata"/><Relationship Id="rId24" Type="http://schemas.openxmlformats.org/officeDocument/2006/relationships/slide" Target="slides/slide19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edium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b913a767fe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b913a767fe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b819caa0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b819caa0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첫번째로는 EF Core. </a:t>
            </a:r>
            <a:br>
              <a:rPr lang="en"/>
            </a:br>
            <a:r>
              <a:rPr lang="en"/>
              <a:t>제가 더 말할 필요없는 닷넷 ORM의 최고 존엄이죠?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두번째 MediatR</a:t>
            </a:r>
            <a:br>
              <a:rPr lang="en"/>
            </a:br>
            <a:r>
              <a:rPr lang="en"/>
              <a:t>각각의 클래스들이 스스로의 역할에만 집중하도록 도와주는 파이프라인 도구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FluentValidation</a:t>
            </a:r>
            <a:br>
              <a:rPr lang="en"/>
            </a:br>
            <a:r>
              <a:rPr lang="en"/>
              <a:t>사용자 요청의 글쓰듯이 손쉽게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Validation을 구현해 줍니다.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f5f55f87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f5f55f87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첫번째로 </a:t>
            </a:r>
            <a:r>
              <a:rPr lang="en"/>
              <a:t>Aggregate패턴은</a:t>
            </a:r>
            <a:br>
              <a:rPr lang="en"/>
            </a:br>
            <a:r>
              <a:rPr lang="en"/>
              <a:t>도메인 엔티티 설계 시 각각의 Aggregate루트가 독립된 데이터 처리 단위로 묶이도록 하는 것입니다.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CQRS</a:t>
            </a:r>
            <a:br>
              <a:rPr lang="en"/>
            </a:br>
            <a:r>
              <a:rPr lang="en"/>
              <a:t>ReadOnly 인 Query / 데이터 변경이 가능한 Command로 분리하여 처리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Repository</a:t>
            </a:r>
            <a:br>
              <a:rPr lang="en"/>
            </a:br>
            <a:r>
              <a:rPr lang="en"/>
              <a:t>많이들 아시는 개념이겠지만 여기서 말하는 것은 단순 구현이 아니라,</a:t>
            </a:r>
            <a:br>
              <a:rPr lang="en"/>
            </a:br>
            <a:r>
              <a:rPr lang="en"/>
              <a:t>Repository를 인터페이스화하여 구현부에서 상속받아 쓸 수 있도록 할 예정입니다.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UnitOfWork</a:t>
            </a:r>
            <a:br>
              <a:rPr lang="en"/>
            </a:br>
            <a:r>
              <a:rPr lang="en"/>
              <a:t>여러가지 데이터의 변경사항을 데이터베이스에 반영하는 담당 인터페이스를 만들어서 일괄적으로 처리할 수 있도록 할 예정입니다.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697723c73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697723c73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이번 세션에서 사용하게 될 예제입니다.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도서관이구요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도서, 유저, 대여 라는 개념이 적용될 거구요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전부다 Guid를 키값으로 갖습니다.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도서/유저는 동일하게 조회,생성,수정,삭제 기능이 있구요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대여는 조회, 생성, 연장, 반납이 기능이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간단하게 Use-Case 들 정리해 봤구요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저희는 이번에 유저의 생성을 중점적으로 볼 예정입니다.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afead7cb4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afead7cb4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af5f55f87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af5f55f87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첫번째로 클린아키텍쳐의 심장입니다. </a:t>
            </a:r>
            <a:br>
              <a:rPr lang="en"/>
            </a:br>
            <a:r>
              <a:rPr lang="en"/>
              <a:t>아까 위에서 부어지는 소스 그림처럼 엔티티는 중력을 거슬러 역류할 수 없습니다.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‘</a:t>
            </a:r>
            <a:r>
              <a:rPr lang="en"/>
              <a:t>DB 저장은 어떻게 하죠….?’</a:t>
            </a:r>
            <a:br>
              <a:rPr lang="en"/>
            </a:br>
            <a:r>
              <a:rPr lang="en"/>
              <a:t>‘이메일 발송해야 하는데 어떻게 하죠…?’</a:t>
            </a:r>
            <a:br>
              <a:rPr lang="en"/>
            </a:br>
            <a:r>
              <a:rPr lang="en"/>
              <a:t>같은 문제에서는 완전히 손을 뗀 아주 도도한 레이어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9804a58e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9804a58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EntityBase 설명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List&lt;DomainEvent&gt; _domainEvents</a:t>
            </a:r>
            <a:br>
              <a:rPr lang="en"/>
            </a:br>
            <a:r>
              <a:rPr lang="en"/>
              <a:t>private readonly로 외부에선 접근할 수 없는 도메인 이벤트들을 등록해두는 곳입니다.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GetDomainEvents()</a:t>
            </a:r>
            <a:br>
              <a:rPr lang="en"/>
            </a:br>
            <a:r>
              <a:rPr lang="en"/>
              <a:t>p</a:t>
            </a:r>
            <a:r>
              <a:rPr lang="en"/>
              <a:t>ublic 으로 저장된 도메인 이벤트 목록을 외부에서 불러갈 수 있도록 열어둔 곳입니다.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Raise(DomainEvent domainEvent)</a:t>
            </a:r>
            <a:br>
              <a:rPr lang="en"/>
            </a:br>
            <a:r>
              <a:rPr lang="en"/>
              <a:t>p</a:t>
            </a:r>
            <a:r>
              <a:rPr lang="en"/>
              <a:t>rotected 로 엔티티 내부에서만 접근이 가능하고 외부에서는 접근이 불가능 합니다.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ClearDomainEvents()</a:t>
            </a:r>
            <a:br>
              <a:rPr lang="en"/>
            </a:br>
            <a:r>
              <a:rPr lang="en"/>
              <a:t>마지막으로 public 인 저장된 도메인 이벤트 목록을 비우는 메소드입니다.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69804a58e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69804a58e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자, EntityBase를 상속받는 유저 도메인 엔티티 설계 부분입니다.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첫번째로 볼 부분은 도메인 엔티티의 상태값을 지니는 프로퍼티들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독특한 점은 전부 private set; 으로 되어있습니다.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이로 인해 도메인 엔티티의 상태값 변경은 외부에서 접근이 불가능하고</a:t>
            </a:r>
            <a:br>
              <a:rPr lang="en"/>
            </a:br>
            <a:r>
              <a:rPr lang="en"/>
              <a:t>내부적에서만 가능하도록 캡슐화를 시킵니다.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69804a58e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69804a58e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두번째로 생성자 부분입니다.</a:t>
            </a:r>
            <a:br>
              <a:rPr lang="en"/>
            </a:br>
            <a:r>
              <a:rPr lang="en"/>
              <a:t>유저를 신규로 생성하는 생성자인데요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NewGuid()를 통해 새로운 유저 아이디를 생성하구요.</a:t>
            </a:r>
            <a:br>
              <a:rPr lang="en"/>
            </a:br>
            <a:r>
              <a:rPr lang="en"/>
              <a:t>그 다음에 이름, 이메일, 상태값을 할당한 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마지막으로 UserCreatedDomainEvent 이벤트를 발생시키는데</a:t>
            </a:r>
            <a:br>
              <a:rPr lang="en"/>
            </a:br>
            <a:r>
              <a:rPr lang="en"/>
              <a:t>‘나 신규 유저를 생성했어!’ 라고 떠들 뿐 도메인 내에서는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아무런 처리하는 로직이 없는 것이 특징입니다.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 도메인 이벤트를 다루는 것은 좀더 뒤쪽에서 다뤄보도록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69804a58e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69804a58e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마지막으로 private set 때문에 엔티티의 상태값을 조작할 수 없는 외부에서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도메인이 정의한 대로 접근할 수 있하여 </a:t>
            </a:r>
            <a:r>
              <a:rPr lang="en">
                <a:solidFill>
                  <a:schemeClr val="dk1"/>
                </a:solidFill>
              </a:rPr>
              <a:t>캡슐화된 제어를 할 수 있도록</a:t>
            </a:r>
            <a:br>
              <a:rPr lang="en">
                <a:solidFill>
                  <a:schemeClr val="dk1"/>
                </a:solidFill>
              </a:rPr>
            </a:br>
            <a:r>
              <a:rPr lang="en"/>
              <a:t>public 하게 열어둔 메서드들입니다.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69804a58e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69804a58e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그리고 한가지 엔티티에 한가지 개념을 추가할 건데요</a:t>
            </a:r>
            <a:br>
              <a:rPr lang="en"/>
            </a:br>
            <a:r>
              <a:rPr lang="en"/>
              <a:t>바로 UserId 라는 ValueObject를 만들건데요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일반 class 에서는 “False”가 떨어질 비교를 </a:t>
            </a:r>
            <a:br>
              <a:rPr lang="en"/>
            </a:br>
            <a:r>
              <a:rPr lang="en"/>
              <a:t>userId1 과 userId2 가 “True” 로 떨어지도록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비교적 최신 기능인 record를 활용했습니다.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913a767fe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b913a767fe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698413bc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698413bc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첫번쨰로 생성 부분인데요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으로 막혀있는  생성자가 있구요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으로 열려있는 신규 생성 메서드가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로직은 간단하죠?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698413bc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698413bc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두번째로는 </a:t>
            </a:r>
            <a:r>
              <a:rPr lang="en">
                <a:solidFill>
                  <a:schemeClr val="dk1"/>
                </a:solidFill>
              </a:rPr>
              <a:t>Parse와 TryParse 를 통해 string을 UserId로 파싱하는 부분입니다.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이를 통해 </a:t>
            </a:r>
            <a:br>
              <a:rPr lang="en"/>
            </a:br>
            <a:r>
              <a:rPr lang="en"/>
              <a:t>UserId의 Constructor를 private 으로 차단하고,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Create 를 통한 신규 생성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 Parse/TryParse를 통한 파싱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으로만 UserId 인스턴스를 생성하도록 허용해서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 형태가 아닌 불가능한 형태의 UserId 인스턴스의 생성을 차단합니다.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baba12856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baba12856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자, 정리하고 가보자면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첫번째로 엔티티! 저희가 방금 생성한 유저죠?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두번째로, ‘나, 신규 유저 생성했어!’ 라고 알리는 도메인이벤트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마지막으로, 이뮤터블한 벨류 오브젝트 </a:t>
            </a:r>
            <a:r>
              <a:rPr lang="en">
                <a:solidFill>
                  <a:schemeClr val="dk1"/>
                </a:solidFill>
              </a:rPr>
              <a:t>UserId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이렇게 정리하고 넘어가겠습니다.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b913a767fe_1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b913a767fe_1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baba12856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2baba12856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혹시 코스트코나 병원 같은데서 이런 장비 보신 적이 있나요?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기송관이라고 해서 저 아래 빨간 튜브에 돈이나 약품 같은 물건을 넣고 튜브로 쏘아보내는 장비입니다.</a:t>
            </a:r>
            <a:br>
              <a:rPr lang="en"/>
            </a:br>
            <a:r>
              <a:rPr lang="en"/>
              <a:t>자 이게 저 사람이 여러분이라고 생각하시고</a:t>
            </a:r>
            <a:br>
              <a:rPr lang="en"/>
            </a:br>
            <a:r>
              <a:rPr lang="en"/>
              <a:t>어떤 방 안에 갇혀있습니다.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여러분은 한 가지 역할 (단순노동) 밖에 할 줄 모르는 Class 입니다.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첫번째로 여러분 벽에 도메인에 대한 정의가 걸려있습니다.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어느날 갑자기 Request 가 MediatR기송관을 타고 도착합니다.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여러분은 여러분이 할 줄 아는 단 하나의 작업만을 적용하고 다시 </a:t>
            </a:r>
            <a:r>
              <a:rPr lang="en">
                <a:solidFill>
                  <a:schemeClr val="dk1"/>
                </a:solidFill>
              </a:rPr>
              <a:t>MediatR</a:t>
            </a:r>
            <a:r>
              <a:rPr lang="en"/>
              <a:t>기송관에 넣습니다.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여러분은 여러분이 한 작업이 어디로 가는지 알지 못합니다.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이게 여러분이 이번 세션에서 가장 중요하고 또 자주 접하는 개념입니다.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69804a58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69804a58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유저를 생성하는 실질적인 비즈니스 로직을 구현할 겁니다.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두번째로 리퀘스트-리스폰스로 이어지는 파이프라인을 설계하게 될거구요.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인프라스트럭쳐 레이어에서 상속받아 사용하게 될 인터페이스들을 설계할겁니다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afead7cb4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afead7cb4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 원래 MediatR 의 Request는 Handler로 이동하게 되어있는데,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저희는 </a:t>
            </a:r>
            <a:r>
              <a:rPr lang="en"/>
              <a:t>ValidationPipelineBehavior 라는것을 통해 </a:t>
            </a:r>
            <a:br>
              <a:rPr lang="en"/>
            </a:br>
            <a:r>
              <a:rPr lang="en"/>
              <a:t>중간에 사용자 요청을 검증하는 Validation을 끼워넣을 겁니다.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만약 </a:t>
            </a:r>
            <a:r>
              <a:rPr lang="en">
                <a:solidFill>
                  <a:schemeClr val="dk1"/>
                </a:solidFill>
              </a:rPr>
              <a:t>Validation을 실패한다면 ValidationException을 쓰로우하여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프레젠테이션 레이어의  ValidationExceptionMiddleware 라는 곳에서 핸들링 하게 할겁니다.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1c6a1fd1866938c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1c6a1fd1866938c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 첫번째로 사용자 요청인 REQUEST 알아보겠습니다.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b819caa0d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b819caa0d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QUERY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동일한 요청에 대해 몇번을 요청하든 데이터에 영향을 주지 않고, 동일한 결과값을 반환하는 성질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캐싱의 냄새가 나죠…?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COMMAND</a:t>
            </a:r>
            <a:br>
              <a:rPr lang="en"/>
            </a:br>
            <a:r>
              <a:rPr lang="en"/>
              <a:t>데이터의 상태에 영향력을 지니는 요청</a:t>
            </a:r>
            <a:br>
              <a:rPr lang="en"/>
            </a:br>
            <a:r>
              <a:rPr lang="en"/>
              <a:t>쉽게 말해 GET vs POST/PUT/DELETE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61c6a1fd1866938c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61c6a1fd1866938c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자, 그럼 쿼리 클래스를 만들어 보겠습니다.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먼저 MediatR의 IRequest&lt;TResponse&gt; 라는 인터페이스를 상속받는 IQuery 인터페이스를 만듭니다.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그 다음 실제 유저의 요청 클래스가 될 GetUserInfoQuery 라는 record 클래스를 IQuery 인터페이스를 상속받아 만듭니다.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마지막으로 해당 쿼리로 돌려받고 싶은 요청 결과를 GetUserInfoQueryResponse 라는 record 클래스를 생성한 뒤</a:t>
            </a:r>
            <a:br>
              <a:rPr lang="en"/>
            </a:br>
            <a:r>
              <a:rPr lang="en"/>
              <a:t>제네릭 TResponse 에 집어넣습니다.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f5f55f87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af5f55f87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저는 학교 졸업 직후 닷넷이 유망하는 교수님께 속아 MES 회사에서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경력을 시작했습니다 (연차가 없다고 주장하는…)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이후 그 회사에서 안드로이용 PDA개발을 하게 되면서 Xamarin을 접하게 되었구요. 그 기술을 기반으로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그 다음 회사인 전자책 솔루션 회사에서 모바일 어플리케이션 개발을 하게 되었습니다.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그러다가 전임 사수가 퇴사하면서 절대 맡지 말라던 WPF를 맡아서 개발을 하다가 회사가 어려워지고 월급 및 퇴직금이 밀리면서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현 회사인 배달대행 솔루션 개발을 하고있는 래티브에서 차기 WPF 솔루션 개발을 위해 채용되었습니다만…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여전히 Winform 및 WindowsXP 로 인해 고통받고 있습니다.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61c6a1fd1866938c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61c6a1fd1866938c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다음으로 커맨드 </a:t>
            </a:r>
            <a:r>
              <a:rPr lang="en">
                <a:solidFill>
                  <a:schemeClr val="dk1"/>
                </a:solidFill>
              </a:rPr>
              <a:t>클래스를 만들어 보겠습니다.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동일하게 ICommand는 MediatR의 IRequest&lt;TResponse&gt; 인터페이스를 상속받구요.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그 다음 CreateUserCommand를 만들고,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마지막으로 돌려받고 싶은 Response를 만들어서 똑같이 TResponse에 집어넣습니다.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동일하죠?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61c6a1fd1866938c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61c6a1fd1866938c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자, 그럼 사실상 같은 인터페이스인데 왜 굳이 다른 인터페이스를 나누느냐 이유가 필요하겠죠?</a:t>
            </a:r>
            <a:br>
              <a:rPr lang="en"/>
            </a:br>
            <a:r>
              <a:rPr lang="en"/>
              <a:t>여러분이 방금 만드신 Marker Interface를 이용하여 이후에 별도로 처리할 수 있습니다.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QUERY</a:t>
            </a:r>
            <a:br>
              <a:rPr lang="en"/>
            </a:br>
            <a:r>
              <a:rPr lang="en"/>
              <a:t>먼저 쿼리 자체는 데이터에 영향이 없도록 설계하였기 때문에 중요도 면에서 낮아서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COMMAND</a:t>
            </a:r>
            <a:br>
              <a:rPr lang="en"/>
            </a:br>
            <a:r>
              <a:rPr lang="en"/>
              <a:t>데이터의 상태에 영향력을 지니는 요청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쉽게 말해 GET vs POST/PUT/DELETE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baba12856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baba12856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아까 본 그림이 또 나왔죠?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이번에는 컨트롤러고, 커맨드나 쿼리를 받아서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MediatR로 쏘아보냅니다.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여러분은 이게 어디로 갈지 모릅니다.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사실은 이 다음에 설명드릴 Validation 으로 넘어가게 됩니다.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61c6a1fd1866938c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61c6a1fd1866938c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벨리데이션 파이프라인 비헤이비어 라는걸로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61c6a1fd1866938c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61c6a1fd1866938c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먼저 Request를 대상으로 하는 Validator 들을 확인하구요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두번째로 Validate() 메서드를 실행합니다.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마지막으로 에러가 잡히면 ValidationException을 throw 합니다.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모두 문제가 없었다면 다음 요청. 즉, 다음 파이프 라인으로 넘어갑니다.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bb0d63f1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2bb0d63f1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자, 그럼 이제 Valdation 규칙을 설정해야겠죠.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</a:t>
            </a:r>
            <a:r>
              <a:rPr lang="en"/>
              <a:t>FluentValidation의 AbstractValidation을 상속받은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CreateUserCommandValidator 를 만들구요.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생성자에 룰을 추가합니다.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내부적으로 override 가능한 Validate() 라는 메서드를 지니고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만약에 Validation이 실패하면 이후 시간여유가 있으면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코드로 보여드릴 ValidationExceptionMiddleware 라는 곳에서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400 에러로 포장해서 반환하게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baba12856b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2baba12856b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자, 이번 파이프라인이 끝났습니다.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AbstractValidator에서 Validate를 실행하고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MediatR 파이프에 또 집어넣습니다.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혹시나 문제가 있었다면, 비상정지 버튼을 눌러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ValidationException을 반환합니다.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2699353d9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2699353d9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baca340e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baca340e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자, 이제 Response를 진짜로 만들 Handler 까지 왔습니다.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두가지를 주입받습니다.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첫번째는 도메인 레이어에서 설계한 IUserRepository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시간 관계상 아까 도메인 레이어 설명 때는 설명을 못드렸는데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CRUD가 정의되어 있습니다.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baca340ee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2baca340ee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두번째 주입은 단순히 SaveChangesAsync 라는 메서드가 </a:t>
            </a:r>
            <a:br>
              <a:rPr lang="en"/>
            </a:br>
            <a:r>
              <a:rPr lang="en"/>
              <a:t>정의되어 있는UnitOfWork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EF에 익숙하신 분들이라면 많이 보셨을 그 메서드 맞습니다.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실질적인 구현인 세션 뒷부분에서 설명드릴 예정입니다.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지금은 그냥 저장하는구나~ 정도만 이해하시면 됩니다.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baca340ee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2baca340ee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이제 진짜 Response를 만들도록 해봅시다.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아까 설계 한 User 도메인 엔티티의 Create() 메서드를 실행해서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유저 인스턴스를 하나 만들구요.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 다음 리포지토리에 집어 넣습니다.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마지막으로 Save를 실행 한 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문제없이 실행이 완료되었면 이제 새로 생성된 User의 ID를 집어넣어</a:t>
            </a:r>
            <a:br>
              <a:rPr lang="en"/>
            </a:br>
            <a:r>
              <a:rPr lang="en"/>
              <a:t>Response를 반환합니다.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baba12856b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2baba12856b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 이제 모든 과정이 끝났습니다.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RequestHandler에서 Response를 만들었고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문제가 있었다면 비상버튼을 눌러 DomainException을 throw 했을겁니다.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모든 과정이 문제가 없었다면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Response를 쏘아보냅니다.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최종 목적지인 Controller 로요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2baba12856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2baba12856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61c6a1fd1866938c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61c6a1fd1866938c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afead7cb4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afead7cb4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af5f55f87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af5f55f87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EntityConfiguration</a:t>
            </a:r>
            <a:br>
              <a:rPr lang="en"/>
            </a:br>
            <a:r>
              <a:rPr lang="en"/>
              <a:t>도메인 레이어에 설계 구조를 어떻게 DB에 반영할 것인가에 대한 방법을 알아볼 예정입니다.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af5f55f87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af5f55f87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1c6a1fd1866938c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61c6a1fd1866938c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61c6a1fd1866938c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61c6a1fd1866938c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269892b33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269892b33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b913a767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b913a76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269892b33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269892b33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baba12856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baba12856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baba12856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2baba12856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baba12856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baba12856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baba12856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baba12856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2baba12856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2baba12856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baba12856b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baba12856b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2baba12856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2baba12856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af5f55f87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af5f55f87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2b913a767fe_1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g2b913a767fe_1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68e8221f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68e8221f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원칙 안에서 생각보다 자유롭습니다.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더 어렵더라구요.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e0c9dfbb84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e0c9dfbb84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클린아키텍쳐를 검색하시면 위와 같은 이미지가 보이실겁니다.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중앙에 엔티티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 다음에 유즈케이스들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 다음에 컨트롤러 등등 있는데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이건 이제 이론에 기반한 것이구요.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사실 이번 세션에서 저희가 구현하고자 하는 실용적인 구조는 조금 다릅니다.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913a767f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913a767f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Application 레이어 프로젝트에서 유즈케이스들을 정의할 거구요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Infrastructrue 레이어 프로젝트에서는 시간관리..DB저장..이메일 서비스 등의 서비스들을 정의합니다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Presentation 레이어 프로젝트에서는 가장 얇게 구성될 계층으로</a:t>
            </a:r>
            <a:br>
              <a:rPr lang="en"/>
            </a:br>
            <a:r>
              <a:rPr lang="en"/>
              <a:t>최종 유저가 볼 수 있는 객체로 포장하는 역할을 합니다. </a:t>
            </a:r>
            <a:br>
              <a:rPr lang="en"/>
            </a:br>
            <a:r>
              <a:rPr lang="en"/>
              <a:t>WebAPI라면 Json일 것이고, MVC View 단이 될수도 있습니다.</a:t>
            </a:r>
            <a:br>
              <a:rPr lang="en"/>
            </a:br>
            <a:r>
              <a:rPr lang="en"/>
              <a:t>Controller 클래스를 생각하시면 됩니다.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이 모든 계층들을 관통하는 위에서 아래로 흐르며 쏟아 부어진 </a:t>
            </a:r>
            <a:br>
              <a:rPr lang="en"/>
            </a:br>
            <a:r>
              <a:rPr lang="en"/>
              <a:t>역류할 수 없는 개념이 Domain 레이어라고 생각하시면 됩니다.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f5f55f87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f5f55f87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여러분이 원칙을 준수하는 것만으로 자연스럽게 OOP가 지켜집니다.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두번째로는 캡슐화된 설계로 변경사항 발생 시 영향범위가 최소화됩니다. (유지보수성 향상)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세번째, 집중력 향상. ‘고3 집중력 한약’ 같은 약파는 소리가 아니고 </a:t>
            </a:r>
            <a:br>
              <a:rPr lang="en"/>
            </a:br>
            <a:r>
              <a:rPr lang="en"/>
              <a:t>하나의 클래스 설계 시 하나의 역할만 설계함으로 불필요하게 신경써야 할 부분이 줄어듭니다.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마지막으로, 많은 것들이</a:t>
            </a:r>
            <a:r>
              <a:rPr lang="en"/>
              <a:t>인</a:t>
            </a:r>
            <a:r>
              <a:rPr lang="en"/>
              <a:t>터페이스로 추상화할 예정입니다.</a:t>
            </a:r>
            <a:br>
              <a:rPr lang="en"/>
            </a:br>
            <a:r>
              <a:rPr lang="en"/>
              <a:t>도메인은 필연적으로 끊임없이 변화하기 마련인데, 추상화된 설계로 확장성이 매우 좋습니다.</a:t>
            </a:r>
            <a:br>
              <a:rPr lang="en"/>
            </a:br>
            <a:r>
              <a:rPr lang="en"/>
              <a:t>또한 추상화된 설계 덕분에 테스트도 매우 용의해 집니다.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539500"/>
            <a:ext cx="4662900" cy="29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60975"/>
            <a:ext cx="3975900" cy="590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5392350" y="1164700"/>
            <a:ext cx="3780570" cy="4383556"/>
            <a:chOff x="5392350" y="1164700"/>
            <a:chExt cx="3780570" cy="4383556"/>
          </a:xfrm>
        </p:grpSpPr>
        <p:sp>
          <p:nvSpPr>
            <p:cNvPr id="12" name="Google Shape;12;p2"/>
            <p:cNvSpPr/>
            <p:nvPr/>
          </p:nvSpPr>
          <p:spPr>
            <a:xfrm>
              <a:off x="6140952" y="1164700"/>
              <a:ext cx="833686" cy="1692823"/>
            </a:xfrm>
            <a:custGeom>
              <a:rect b="b" l="l" r="r" t="t"/>
              <a:pathLst>
                <a:path extrusionOk="0" h="31928" w="15724">
                  <a:moveTo>
                    <a:pt x="5783" y="0"/>
                  </a:moveTo>
                  <a:lnTo>
                    <a:pt x="5783" y="25867"/>
                  </a:lnTo>
                  <a:lnTo>
                    <a:pt x="1" y="31927"/>
                  </a:lnTo>
                  <a:lnTo>
                    <a:pt x="7044" y="30762"/>
                  </a:lnTo>
                  <a:lnTo>
                    <a:pt x="7044" y="10326"/>
                  </a:lnTo>
                  <a:lnTo>
                    <a:pt x="15724" y="8797"/>
                  </a:lnTo>
                  <a:lnTo>
                    <a:pt x="15724" y="7183"/>
                  </a:lnTo>
                  <a:lnTo>
                    <a:pt x="5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577079" y="1164700"/>
              <a:ext cx="870535" cy="1692823"/>
            </a:xfrm>
            <a:custGeom>
              <a:rect b="b" l="l" r="r" t="t"/>
              <a:pathLst>
                <a:path extrusionOk="0" h="31928" w="16419">
                  <a:moveTo>
                    <a:pt x="16418" y="0"/>
                  </a:moveTo>
                  <a:lnTo>
                    <a:pt x="1" y="4917"/>
                  </a:lnTo>
                  <a:lnTo>
                    <a:pt x="1" y="30185"/>
                  </a:lnTo>
                  <a:lnTo>
                    <a:pt x="10636" y="31927"/>
                  </a:lnTo>
                  <a:lnTo>
                    <a:pt x="16418" y="25867"/>
                  </a:lnTo>
                  <a:lnTo>
                    <a:pt x="164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048007" y="2155385"/>
              <a:ext cx="249989" cy="590484"/>
            </a:xfrm>
            <a:custGeom>
              <a:rect b="b" l="l" r="r" t="t"/>
              <a:pathLst>
                <a:path extrusionOk="0" h="11137" w="4715">
                  <a:moveTo>
                    <a:pt x="2363" y="1"/>
                  </a:moveTo>
                  <a:cubicBezTo>
                    <a:pt x="2124" y="1"/>
                    <a:pt x="1880" y="38"/>
                    <a:pt x="1636" y="117"/>
                  </a:cubicBezTo>
                  <a:cubicBezTo>
                    <a:pt x="653" y="427"/>
                    <a:pt x="1" y="1335"/>
                    <a:pt x="1" y="2361"/>
                  </a:cubicBezTo>
                  <a:lnTo>
                    <a:pt x="1" y="11137"/>
                  </a:lnTo>
                  <a:lnTo>
                    <a:pt x="1006" y="11137"/>
                  </a:lnTo>
                  <a:lnTo>
                    <a:pt x="4714" y="7203"/>
                  </a:lnTo>
                  <a:lnTo>
                    <a:pt x="4714" y="2361"/>
                  </a:lnTo>
                  <a:cubicBezTo>
                    <a:pt x="4714" y="1015"/>
                    <a:pt x="3615" y="1"/>
                    <a:pt x="2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102989" y="2163285"/>
              <a:ext cx="195008" cy="582584"/>
            </a:xfrm>
            <a:custGeom>
              <a:rect b="b" l="l" r="r" t="t"/>
              <a:pathLst>
                <a:path extrusionOk="0" h="10988" w="3678">
                  <a:moveTo>
                    <a:pt x="1853" y="1"/>
                  </a:moveTo>
                  <a:cubicBezTo>
                    <a:pt x="1662" y="1"/>
                    <a:pt x="1467" y="31"/>
                    <a:pt x="1273" y="96"/>
                  </a:cubicBezTo>
                  <a:cubicBezTo>
                    <a:pt x="524" y="331"/>
                    <a:pt x="1" y="1036"/>
                    <a:pt x="11" y="1838"/>
                  </a:cubicBezTo>
                  <a:lnTo>
                    <a:pt x="11" y="10988"/>
                  </a:lnTo>
                  <a:lnTo>
                    <a:pt x="3677" y="7054"/>
                  </a:lnTo>
                  <a:lnTo>
                    <a:pt x="3677" y="1838"/>
                  </a:lnTo>
                  <a:cubicBezTo>
                    <a:pt x="3677" y="792"/>
                    <a:pt x="2825" y="1"/>
                    <a:pt x="185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99151" y="1470150"/>
              <a:ext cx="157628" cy="209747"/>
            </a:xfrm>
            <a:custGeom>
              <a:rect b="b" l="l" r="r" t="t"/>
              <a:pathLst>
                <a:path extrusionOk="0" h="3956" w="2973">
                  <a:moveTo>
                    <a:pt x="1" y="1"/>
                  </a:moveTo>
                  <a:lnTo>
                    <a:pt x="1" y="3955"/>
                  </a:lnTo>
                  <a:lnTo>
                    <a:pt x="2972" y="3432"/>
                  </a:lnTo>
                  <a:lnTo>
                    <a:pt x="2972" y="18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99151" y="1493956"/>
              <a:ext cx="127036" cy="185941"/>
            </a:xfrm>
            <a:custGeom>
              <a:rect b="b" l="l" r="r" t="t"/>
              <a:pathLst>
                <a:path extrusionOk="0" h="3507" w="2396">
                  <a:moveTo>
                    <a:pt x="1" y="0"/>
                  </a:moveTo>
                  <a:lnTo>
                    <a:pt x="1" y="3506"/>
                  </a:lnTo>
                  <a:lnTo>
                    <a:pt x="2395" y="3079"/>
                  </a:lnTo>
                  <a:lnTo>
                    <a:pt x="2395" y="14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47125" y="1606150"/>
              <a:ext cx="208624" cy="1263244"/>
            </a:xfrm>
            <a:custGeom>
              <a:rect b="b" l="l" r="r" t="t"/>
              <a:pathLst>
                <a:path extrusionOk="0" h="23601" w="3935">
                  <a:moveTo>
                    <a:pt x="1" y="0"/>
                  </a:moveTo>
                  <a:lnTo>
                    <a:pt x="1" y="23601"/>
                  </a:lnTo>
                  <a:lnTo>
                    <a:pt x="3934" y="23601"/>
                  </a:lnTo>
                  <a:lnTo>
                    <a:pt x="3346" y="3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14475" y="1606150"/>
              <a:ext cx="532695" cy="1263244"/>
            </a:xfrm>
            <a:custGeom>
              <a:rect b="b" l="l" r="r" t="t"/>
              <a:pathLst>
                <a:path extrusionOk="0" h="23601" w="10048">
                  <a:moveTo>
                    <a:pt x="10048" y="0"/>
                  </a:moveTo>
                  <a:lnTo>
                    <a:pt x="0" y="1775"/>
                  </a:lnTo>
                  <a:lnTo>
                    <a:pt x="0" y="23601"/>
                  </a:lnTo>
                  <a:lnTo>
                    <a:pt x="10048" y="23601"/>
                  </a:lnTo>
                  <a:lnTo>
                    <a:pt x="100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11664" y="2202361"/>
              <a:ext cx="132073" cy="132073"/>
            </a:xfrm>
            <a:custGeom>
              <a:rect b="b" l="l" r="r" t="t"/>
              <a:pathLst>
                <a:path extrusionOk="0" h="2491" w="2491">
                  <a:moveTo>
                    <a:pt x="0" y="0"/>
                  </a:moveTo>
                  <a:lnTo>
                    <a:pt x="0" y="2491"/>
                  </a:lnTo>
                  <a:lnTo>
                    <a:pt x="2490" y="2491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751854" y="2225001"/>
              <a:ext cx="91884" cy="109433"/>
            </a:xfrm>
            <a:custGeom>
              <a:rect b="b" l="l" r="r" t="t"/>
              <a:pathLst>
                <a:path extrusionOk="0" h="2064" w="1733">
                  <a:moveTo>
                    <a:pt x="1" y="1"/>
                  </a:moveTo>
                  <a:lnTo>
                    <a:pt x="1" y="2064"/>
                  </a:lnTo>
                  <a:lnTo>
                    <a:pt x="1732" y="2064"/>
                  </a:lnTo>
                  <a:lnTo>
                    <a:pt x="1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125913" y="1849299"/>
              <a:ext cx="25556" cy="115637"/>
            </a:xfrm>
            <a:custGeom>
              <a:rect b="b" l="l" r="r" t="t"/>
              <a:pathLst>
                <a:path extrusionOk="0" h="2181" w="482">
                  <a:moveTo>
                    <a:pt x="0" y="0"/>
                  </a:moveTo>
                  <a:lnTo>
                    <a:pt x="0" y="1892"/>
                  </a:lnTo>
                  <a:lnTo>
                    <a:pt x="481" y="2181"/>
                  </a:lnTo>
                  <a:lnTo>
                    <a:pt x="481" y="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11664" y="2202361"/>
              <a:ext cx="132073" cy="22693"/>
            </a:xfrm>
            <a:custGeom>
              <a:rect b="b" l="l" r="r" t="t"/>
              <a:pathLst>
                <a:path extrusionOk="0" h="428" w="2491">
                  <a:moveTo>
                    <a:pt x="0" y="0"/>
                  </a:moveTo>
                  <a:lnTo>
                    <a:pt x="759" y="428"/>
                  </a:lnTo>
                  <a:lnTo>
                    <a:pt x="2490" y="428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17998" y="2536124"/>
              <a:ext cx="429621" cy="321407"/>
            </a:xfrm>
            <a:custGeom>
              <a:rect b="b" l="l" r="r" t="t"/>
              <a:pathLst>
                <a:path extrusionOk="0" h="6062" w="8103">
                  <a:moveTo>
                    <a:pt x="5312" y="1"/>
                  </a:moveTo>
                  <a:lnTo>
                    <a:pt x="0" y="5676"/>
                  </a:lnTo>
                  <a:lnTo>
                    <a:pt x="2320" y="6061"/>
                  </a:lnTo>
                  <a:lnTo>
                    <a:pt x="8102" y="1"/>
                  </a:lnTo>
                  <a:close/>
                </a:path>
              </a:pathLst>
            </a:custGeom>
            <a:solidFill>
              <a:srgbClr val="A88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93225" y="2592800"/>
              <a:ext cx="816084" cy="2550654"/>
            </a:xfrm>
            <a:custGeom>
              <a:rect b="b" l="l" r="r" t="t"/>
              <a:pathLst>
                <a:path extrusionOk="0" h="43728" w="15392">
                  <a:moveTo>
                    <a:pt x="15392" y="1"/>
                  </a:moveTo>
                  <a:lnTo>
                    <a:pt x="0" y="2587"/>
                  </a:lnTo>
                  <a:lnTo>
                    <a:pt x="0" y="43728"/>
                  </a:lnTo>
                  <a:lnTo>
                    <a:pt x="15392" y="43728"/>
                  </a:lnTo>
                  <a:lnTo>
                    <a:pt x="15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85310" y="3790374"/>
              <a:ext cx="378033" cy="724200"/>
            </a:xfrm>
            <a:custGeom>
              <a:rect b="b" l="l" r="r" t="t"/>
              <a:pathLst>
                <a:path extrusionOk="0" h="13659" w="7130">
                  <a:moveTo>
                    <a:pt x="3591" y="1"/>
                  </a:moveTo>
                  <a:cubicBezTo>
                    <a:pt x="1759" y="1"/>
                    <a:pt x="1" y="1420"/>
                    <a:pt x="1" y="3569"/>
                  </a:cubicBezTo>
                  <a:lnTo>
                    <a:pt x="1" y="13659"/>
                  </a:lnTo>
                  <a:lnTo>
                    <a:pt x="7130" y="13659"/>
                  </a:lnTo>
                  <a:lnTo>
                    <a:pt x="7130" y="3569"/>
                  </a:lnTo>
                  <a:cubicBezTo>
                    <a:pt x="7130" y="2863"/>
                    <a:pt x="6927" y="2179"/>
                    <a:pt x="6531" y="1602"/>
                  </a:cubicBezTo>
                  <a:cubicBezTo>
                    <a:pt x="6403" y="1399"/>
                    <a:pt x="6253" y="1217"/>
                    <a:pt x="6082" y="1046"/>
                  </a:cubicBezTo>
                  <a:cubicBezTo>
                    <a:pt x="5357" y="324"/>
                    <a:pt x="4465" y="1"/>
                    <a:pt x="3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85310" y="3790162"/>
              <a:ext cx="346857" cy="724412"/>
            </a:xfrm>
            <a:custGeom>
              <a:rect b="b" l="l" r="r" t="t"/>
              <a:pathLst>
                <a:path extrusionOk="0" h="13663" w="6542">
                  <a:moveTo>
                    <a:pt x="3590" y="0"/>
                  </a:moveTo>
                  <a:cubicBezTo>
                    <a:pt x="1758" y="0"/>
                    <a:pt x="1" y="1424"/>
                    <a:pt x="1" y="3573"/>
                  </a:cubicBezTo>
                  <a:lnTo>
                    <a:pt x="1" y="13663"/>
                  </a:lnTo>
                  <a:lnTo>
                    <a:pt x="1005" y="13663"/>
                  </a:lnTo>
                  <a:lnTo>
                    <a:pt x="1005" y="4577"/>
                  </a:lnTo>
                  <a:cubicBezTo>
                    <a:pt x="1005" y="2617"/>
                    <a:pt x="2587" y="1018"/>
                    <a:pt x="4556" y="1018"/>
                  </a:cubicBezTo>
                  <a:cubicBezTo>
                    <a:pt x="4562" y="1018"/>
                    <a:pt x="4569" y="1018"/>
                    <a:pt x="4575" y="1018"/>
                  </a:cubicBezTo>
                  <a:cubicBezTo>
                    <a:pt x="4592" y="1018"/>
                    <a:pt x="4608" y="1018"/>
                    <a:pt x="4625" y="1018"/>
                  </a:cubicBezTo>
                  <a:cubicBezTo>
                    <a:pt x="5303" y="1018"/>
                    <a:pt x="5968" y="1230"/>
                    <a:pt x="6542" y="1606"/>
                  </a:cubicBezTo>
                  <a:cubicBezTo>
                    <a:pt x="6403" y="1403"/>
                    <a:pt x="6253" y="1221"/>
                    <a:pt x="6082" y="1050"/>
                  </a:cubicBezTo>
                  <a:cubicBezTo>
                    <a:pt x="5357" y="325"/>
                    <a:pt x="4465" y="0"/>
                    <a:pt x="35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00775" y="1387975"/>
              <a:ext cx="1171377" cy="4160280"/>
            </a:xfrm>
            <a:custGeom>
              <a:rect b="b" l="l" r="r" t="t"/>
              <a:pathLst>
                <a:path extrusionOk="0" h="77451" w="22596">
                  <a:moveTo>
                    <a:pt x="22596" y="1"/>
                  </a:moveTo>
                  <a:lnTo>
                    <a:pt x="161" y="8851"/>
                  </a:lnTo>
                  <a:lnTo>
                    <a:pt x="0" y="68429"/>
                  </a:lnTo>
                  <a:lnTo>
                    <a:pt x="22286" y="77450"/>
                  </a:lnTo>
                  <a:lnTo>
                    <a:pt x="225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832692" y="2389378"/>
              <a:ext cx="760572" cy="2864949"/>
            </a:xfrm>
            <a:custGeom>
              <a:rect b="b" l="l" r="r" t="t"/>
              <a:pathLst>
                <a:path extrusionOk="0" h="43728" w="14345">
                  <a:moveTo>
                    <a:pt x="0" y="0"/>
                  </a:moveTo>
                  <a:lnTo>
                    <a:pt x="0" y="43728"/>
                  </a:lnTo>
                  <a:lnTo>
                    <a:pt x="14344" y="43728"/>
                  </a:lnTo>
                  <a:lnTo>
                    <a:pt x="14344" y="2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15403" y="2592803"/>
              <a:ext cx="599073" cy="383706"/>
            </a:xfrm>
            <a:custGeom>
              <a:rect b="b" l="l" r="r" t="t"/>
              <a:pathLst>
                <a:path extrusionOk="0" h="7237" w="11299">
                  <a:moveTo>
                    <a:pt x="1" y="1"/>
                  </a:moveTo>
                  <a:lnTo>
                    <a:pt x="1" y="5879"/>
                  </a:lnTo>
                  <a:lnTo>
                    <a:pt x="11234" y="7237"/>
                  </a:lnTo>
                  <a:lnTo>
                    <a:pt x="11298" y="20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13440" y="2592803"/>
              <a:ext cx="599073" cy="208050"/>
            </a:xfrm>
            <a:custGeom>
              <a:rect b="b" l="l" r="r" t="t"/>
              <a:pathLst>
                <a:path extrusionOk="0" h="3924" w="11299">
                  <a:moveTo>
                    <a:pt x="1" y="1"/>
                  </a:moveTo>
                  <a:lnTo>
                    <a:pt x="1" y="1807"/>
                  </a:lnTo>
                  <a:lnTo>
                    <a:pt x="9054" y="3923"/>
                  </a:lnTo>
                  <a:lnTo>
                    <a:pt x="11298" y="20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393170" y="2800802"/>
              <a:ext cx="2280" cy="162135"/>
            </a:xfrm>
            <a:custGeom>
              <a:rect b="b" l="l" r="r" t="t"/>
              <a:pathLst>
                <a:path extrusionOk="0" h="3058" w="43">
                  <a:moveTo>
                    <a:pt x="43" y="0"/>
                  </a:moveTo>
                  <a:lnTo>
                    <a:pt x="0" y="3057"/>
                  </a:lnTo>
                </a:path>
              </a:pathLst>
            </a:custGeom>
            <a:solidFill>
              <a:srgbClr val="AA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392350" y="2389378"/>
              <a:ext cx="440384" cy="2864949"/>
            </a:xfrm>
            <a:custGeom>
              <a:rect b="b" l="l" r="r" t="t"/>
              <a:pathLst>
                <a:path extrusionOk="0" h="43728" w="8306">
                  <a:moveTo>
                    <a:pt x="8305" y="0"/>
                  </a:moveTo>
                  <a:lnTo>
                    <a:pt x="0" y="1401"/>
                  </a:lnTo>
                  <a:lnTo>
                    <a:pt x="0" y="42541"/>
                  </a:lnTo>
                  <a:lnTo>
                    <a:pt x="8305" y="43728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659193" y="3126082"/>
              <a:ext cx="453957" cy="1360705"/>
            </a:xfrm>
            <a:custGeom>
              <a:rect b="b" l="l" r="r" t="t"/>
              <a:pathLst>
                <a:path extrusionOk="0" h="25664" w="8562">
                  <a:moveTo>
                    <a:pt x="8562" y="1"/>
                  </a:moveTo>
                  <a:lnTo>
                    <a:pt x="0" y="2341"/>
                  </a:lnTo>
                  <a:lnTo>
                    <a:pt x="0" y="3068"/>
                  </a:lnTo>
                  <a:lnTo>
                    <a:pt x="0" y="25664"/>
                  </a:lnTo>
                  <a:lnTo>
                    <a:pt x="8562" y="25664"/>
                  </a:lnTo>
                  <a:lnTo>
                    <a:pt x="85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59193" y="3250202"/>
              <a:ext cx="453957" cy="1248515"/>
            </a:xfrm>
            <a:custGeom>
              <a:rect b="b" l="l" r="r" t="t"/>
              <a:pathLst>
                <a:path extrusionOk="0" h="23548" w="8562">
                  <a:moveTo>
                    <a:pt x="0" y="0"/>
                  </a:moveTo>
                  <a:lnTo>
                    <a:pt x="0" y="23547"/>
                  </a:lnTo>
                  <a:lnTo>
                    <a:pt x="8562" y="23547"/>
                  </a:lnTo>
                  <a:lnTo>
                    <a:pt x="8562" y="1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230902" y="4496324"/>
              <a:ext cx="882268" cy="165292"/>
            </a:xfrm>
            <a:custGeom>
              <a:rect b="b" l="l" r="r" t="t"/>
              <a:pathLst>
                <a:path extrusionOk="0" h="2759" w="14858">
                  <a:moveTo>
                    <a:pt x="0" y="1"/>
                  </a:moveTo>
                  <a:lnTo>
                    <a:pt x="0" y="2759"/>
                  </a:lnTo>
                  <a:lnTo>
                    <a:pt x="14857" y="2759"/>
                  </a:lnTo>
                  <a:lnTo>
                    <a:pt x="148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42350" y="1387975"/>
              <a:ext cx="630570" cy="4160267"/>
            </a:xfrm>
            <a:custGeom>
              <a:rect b="b" l="l" r="r" t="t"/>
              <a:pathLst>
                <a:path extrusionOk="0" h="78466" w="11331">
                  <a:moveTo>
                    <a:pt x="460" y="1"/>
                  </a:moveTo>
                  <a:lnTo>
                    <a:pt x="1" y="78466"/>
                  </a:lnTo>
                  <a:lnTo>
                    <a:pt x="1" y="78466"/>
                  </a:lnTo>
                  <a:lnTo>
                    <a:pt x="11330" y="74693"/>
                  </a:lnTo>
                  <a:lnTo>
                    <a:pt x="11330" y="10454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078502" y="4657616"/>
              <a:ext cx="882268" cy="165292"/>
            </a:xfrm>
            <a:custGeom>
              <a:rect b="b" l="l" r="r" t="t"/>
              <a:pathLst>
                <a:path extrusionOk="0" h="2759" w="14858">
                  <a:moveTo>
                    <a:pt x="0" y="1"/>
                  </a:moveTo>
                  <a:lnTo>
                    <a:pt x="0" y="2759"/>
                  </a:lnTo>
                  <a:lnTo>
                    <a:pt x="14857" y="2759"/>
                  </a:lnTo>
                  <a:lnTo>
                    <a:pt x="148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26101" y="4818908"/>
              <a:ext cx="882268" cy="165292"/>
            </a:xfrm>
            <a:custGeom>
              <a:rect b="b" l="l" r="r" t="t"/>
              <a:pathLst>
                <a:path extrusionOk="0" h="2759" w="14858">
                  <a:moveTo>
                    <a:pt x="0" y="1"/>
                  </a:moveTo>
                  <a:lnTo>
                    <a:pt x="0" y="2759"/>
                  </a:lnTo>
                  <a:lnTo>
                    <a:pt x="14857" y="2759"/>
                  </a:lnTo>
                  <a:lnTo>
                    <a:pt x="148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73700" y="4978207"/>
              <a:ext cx="882268" cy="165292"/>
            </a:xfrm>
            <a:custGeom>
              <a:rect b="b" l="l" r="r" t="t"/>
              <a:pathLst>
                <a:path extrusionOk="0" h="2759" w="14858">
                  <a:moveTo>
                    <a:pt x="0" y="1"/>
                  </a:moveTo>
                  <a:lnTo>
                    <a:pt x="0" y="2759"/>
                  </a:lnTo>
                  <a:lnTo>
                    <a:pt x="14857" y="2759"/>
                  </a:lnTo>
                  <a:lnTo>
                    <a:pt x="148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/>
          <p:nvPr>
            <p:ph hasCustomPrompt="1" type="title"/>
          </p:nvPr>
        </p:nvSpPr>
        <p:spPr>
          <a:xfrm>
            <a:off x="720000" y="1213625"/>
            <a:ext cx="7704000" cy="17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1"/>
          <p:cNvSpPr txBox="1"/>
          <p:nvPr>
            <p:ph idx="1" type="subTitle"/>
          </p:nvPr>
        </p:nvSpPr>
        <p:spPr>
          <a:xfrm>
            <a:off x="1951125" y="3108488"/>
            <a:ext cx="5244000" cy="49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1"/>
          <p:cNvSpPr/>
          <p:nvPr/>
        </p:nvSpPr>
        <p:spPr>
          <a:xfrm flipH="1" rot="-5400000">
            <a:off x="8528250" y="-261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 flipH="1" rot="10800000">
            <a:off x="8790243" y="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>
            <a:off x="8790293" y="426600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"/>
          <p:cNvSpPr/>
          <p:nvPr/>
        </p:nvSpPr>
        <p:spPr>
          <a:xfrm rot="-5400000">
            <a:off x="8528300" y="4527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 flipH="1">
            <a:off x="0" y="426600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 flipH="1" rot="5400000">
            <a:off x="261993" y="4527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accent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>
            <p:ph idx="1" type="subTitle"/>
          </p:nvPr>
        </p:nvSpPr>
        <p:spPr>
          <a:xfrm>
            <a:off x="2208250" y="2169877"/>
            <a:ext cx="2103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hasCustomPrompt="1" type="title"/>
          </p:nvPr>
        </p:nvSpPr>
        <p:spPr>
          <a:xfrm>
            <a:off x="1063300" y="1542943"/>
            <a:ext cx="1037700" cy="1037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idx="2" type="subTitle"/>
          </p:nvPr>
        </p:nvSpPr>
        <p:spPr>
          <a:xfrm>
            <a:off x="5977701" y="2169877"/>
            <a:ext cx="2103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hasCustomPrompt="1" idx="3" type="title"/>
          </p:nvPr>
        </p:nvSpPr>
        <p:spPr>
          <a:xfrm>
            <a:off x="4795250" y="1542943"/>
            <a:ext cx="1037700" cy="1037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/>
          <p:nvPr>
            <p:ph idx="4" type="ctrTitle"/>
          </p:nvPr>
        </p:nvSpPr>
        <p:spPr>
          <a:xfrm>
            <a:off x="2208250" y="3125400"/>
            <a:ext cx="2103000" cy="6060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5" type="subTitle"/>
          </p:nvPr>
        </p:nvSpPr>
        <p:spPr>
          <a:xfrm>
            <a:off x="2208250" y="3807600"/>
            <a:ext cx="2103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hasCustomPrompt="1" idx="6" type="title"/>
          </p:nvPr>
        </p:nvSpPr>
        <p:spPr>
          <a:xfrm>
            <a:off x="1063300" y="3179122"/>
            <a:ext cx="1037700" cy="1037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/>
          <p:nvPr>
            <p:ph idx="7" type="ctrTitle"/>
          </p:nvPr>
        </p:nvSpPr>
        <p:spPr>
          <a:xfrm>
            <a:off x="5977701" y="3125400"/>
            <a:ext cx="2103000" cy="6060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8" type="subTitle"/>
          </p:nvPr>
        </p:nvSpPr>
        <p:spPr>
          <a:xfrm>
            <a:off x="5977701" y="3807600"/>
            <a:ext cx="2103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hasCustomPrompt="1" idx="9" type="title"/>
          </p:nvPr>
        </p:nvSpPr>
        <p:spPr>
          <a:xfrm>
            <a:off x="4795250" y="3180922"/>
            <a:ext cx="1037700" cy="1037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ebas Neue"/>
              <a:buNone/>
              <a:defRPr sz="4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idx="13" type="ctrTitle"/>
          </p:nvPr>
        </p:nvSpPr>
        <p:spPr>
          <a:xfrm>
            <a:off x="2208250" y="1491502"/>
            <a:ext cx="2103000" cy="6060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14" type="ctrTitle"/>
          </p:nvPr>
        </p:nvSpPr>
        <p:spPr>
          <a:xfrm>
            <a:off x="5977701" y="1491502"/>
            <a:ext cx="2103000" cy="6060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ebas Neue"/>
              <a:buNone/>
              <a:defRPr sz="22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15"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0" name="Google Shape;160;p13"/>
          <p:cNvSpPr/>
          <p:nvPr/>
        </p:nvSpPr>
        <p:spPr>
          <a:xfrm>
            <a:off x="8790468" y="4266000"/>
            <a:ext cx="353700" cy="8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"/>
          <p:cNvSpPr/>
          <p:nvPr/>
        </p:nvSpPr>
        <p:spPr>
          <a:xfrm rot="-5400000">
            <a:off x="8528475" y="4527850"/>
            <a:ext cx="353700" cy="8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"/>
          <p:cNvSpPr/>
          <p:nvPr/>
        </p:nvSpPr>
        <p:spPr>
          <a:xfrm rot="10800000">
            <a:off x="0" y="0"/>
            <a:ext cx="353700" cy="8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"/>
          <p:cNvSpPr/>
          <p:nvPr/>
        </p:nvSpPr>
        <p:spPr>
          <a:xfrm rot="5400000">
            <a:off x="261993" y="-261850"/>
            <a:ext cx="353700" cy="8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bg>
      <p:bgPr>
        <a:solidFill>
          <a:schemeClr val="accent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/>
          <p:nvPr>
            <p:ph type="title"/>
          </p:nvPr>
        </p:nvSpPr>
        <p:spPr>
          <a:xfrm>
            <a:off x="720100" y="1889760"/>
            <a:ext cx="20514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14"/>
          <p:cNvSpPr txBox="1"/>
          <p:nvPr>
            <p:ph idx="1" type="subTitle"/>
          </p:nvPr>
        </p:nvSpPr>
        <p:spPr>
          <a:xfrm>
            <a:off x="720100" y="2246376"/>
            <a:ext cx="20514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4"/>
          <p:cNvSpPr txBox="1"/>
          <p:nvPr>
            <p:ph idx="2" type="title"/>
          </p:nvPr>
        </p:nvSpPr>
        <p:spPr>
          <a:xfrm>
            <a:off x="3546382" y="1889760"/>
            <a:ext cx="2051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" name="Google Shape;168;p14"/>
          <p:cNvSpPr txBox="1"/>
          <p:nvPr>
            <p:ph idx="3" type="subTitle"/>
          </p:nvPr>
        </p:nvSpPr>
        <p:spPr>
          <a:xfrm>
            <a:off x="3546382" y="2246376"/>
            <a:ext cx="20514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4"/>
          <p:cNvSpPr txBox="1"/>
          <p:nvPr>
            <p:ph idx="4" type="title"/>
          </p:nvPr>
        </p:nvSpPr>
        <p:spPr>
          <a:xfrm>
            <a:off x="6372826" y="1889760"/>
            <a:ext cx="2051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idx="5" type="subTitle"/>
          </p:nvPr>
        </p:nvSpPr>
        <p:spPr>
          <a:xfrm>
            <a:off x="6372826" y="2246376"/>
            <a:ext cx="20514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4"/>
          <p:cNvSpPr txBox="1"/>
          <p:nvPr>
            <p:ph idx="6" type="title"/>
          </p:nvPr>
        </p:nvSpPr>
        <p:spPr>
          <a:xfrm>
            <a:off x="720100" y="3697200"/>
            <a:ext cx="2051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2" name="Google Shape;172;p14"/>
          <p:cNvSpPr txBox="1"/>
          <p:nvPr>
            <p:ph idx="7" type="subTitle"/>
          </p:nvPr>
        </p:nvSpPr>
        <p:spPr>
          <a:xfrm>
            <a:off x="720100" y="4057200"/>
            <a:ext cx="20514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4"/>
          <p:cNvSpPr txBox="1"/>
          <p:nvPr>
            <p:ph idx="8" type="title"/>
          </p:nvPr>
        </p:nvSpPr>
        <p:spPr>
          <a:xfrm>
            <a:off x="3546382" y="3697795"/>
            <a:ext cx="2051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" name="Google Shape;174;p14"/>
          <p:cNvSpPr txBox="1"/>
          <p:nvPr>
            <p:ph idx="9" type="subTitle"/>
          </p:nvPr>
        </p:nvSpPr>
        <p:spPr>
          <a:xfrm>
            <a:off x="3546382" y="4057795"/>
            <a:ext cx="20514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4"/>
          <p:cNvSpPr txBox="1"/>
          <p:nvPr>
            <p:ph idx="13" type="title"/>
          </p:nvPr>
        </p:nvSpPr>
        <p:spPr>
          <a:xfrm>
            <a:off x="6372826" y="3697795"/>
            <a:ext cx="2051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idx="14" type="subTitle"/>
          </p:nvPr>
        </p:nvSpPr>
        <p:spPr>
          <a:xfrm>
            <a:off x="6372826" y="4057795"/>
            <a:ext cx="20514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4"/>
          <p:cNvSpPr txBox="1"/>
          <p:nvPr>
            <p:ph idx="15"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8" name="Google Shape;178;p14"/>
          <p:cNvSpPr/>
          <p:nvPr/>
        </p:nvSpPr>
        <p:spPr>
          <a:xfrm rot="10800000">
            <a:off x="0" y="0"/>
            <a:ext cx="353700" cy="8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"/>
          <p:cNvSpPr/>
          <p:nvPr/>
        </p:nvSpPr>
        <p:spPr>
          <a:xfrm rot="5400000">
            <a:off x="261993" y="-261900"/>
            <a:ext cx="353700" cy="8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"/>
          <p:cNvSpPr/>
          <p:nvPr/>
        </p:nvSpPr>
        <p:spPr>
          <a:xfrm flipH="1" rot="10800000">
            <a:off x="8790243" y="0"/>
            <a:ext cx="353700" cy="8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"/>
          <p:cNvSpPr/>
          <p:nvPr/>
        </p:nvSpPr>
        <p:spPr>
          <a:xfrm flipH="1" rot="-5400000">
            <a:off x="8528250" y="-261900"/>
            <a:ext cx="353700" cy="8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"/>
          <p:cNvSpPr/>
          <p:nvPr/>
        </p:nvSpPr>
        <p:spPr>
          <a:xfrm flipH="1">
            <a:off x="0" y="42672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"/>
          <p:cNvSpPr/>
          <p:nvPr/>
        </p:nvSpPr>
        <p:spPr>
          <a:xfrm flipH="1" rot="5400000">
            <a:off x="261993" y="45291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"/>
          <p:cNvSpPr/>
          <p:nvPr/>
        </p:nvSpPr>
        <p:spPr>
          <a:xfrm>
            <a:off x="8790293" y="4266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"/>
          <p:cNvSpPr/>
          <p:nvPr/>
        </p:nvSpPr>
        <p:spPr>
          <a:xfrm rot="-5400000">
            <a:off x="8528300" y="4528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type="title"/>
          </p:nvPr>
        </p:nvSpPr>
        <p:spPr>
          <a:xfrm>
            <a:off x="719836" y="1931375"/>
            <a:ext cx="28356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1" type="subTitle"/>
          </p:nvPr>
        </p:nvSpPr>
        <p:spPr>
          <a:xfrm>
            <a:off x="719838" y="2367575"/>
            <a:ext cx="2835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2" type="title"/>
          </p:nvPr>
        </p:nvSpPr>
        <p:spPr>
          <a:xfrm>
            <a:off x="719999" y="3447575"/>
            <a:ext cx="28356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3" type="subTitle"/>
          </p:nvPr>
        </p:nvSpPr>
        <p:spPr>
          <a:xfrm>
            <a:off x="719838" y="3883775"/>
            <a:ext cx="2835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4" type="title"/>
          </p:nvPr>
        </p:nvSpPr>
        <p:spPr>
          <a:xfrm>
            <a:off x="5595592" y="1931375"/>
            <a:ext cx="28356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15"/>
          <p:cNvSpPr txBox="1"/>
          <p:nvPr>
            <p:ph idx="5" type="subTitle"/>
          </p:nvPr>
        </p:nvSpPr>
        <p:spPr>
          <a:xfrm>
            <a:off x="5595594" y="2367575"/>
            <a:ext cx="2835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15"/>
          <p:cNvSpPr txBox="1"/>
          <p:nvPr>
            <p:ph idx="6" type="title"/>
          </p:nvPr>
        </p:nvSpPr>
        <p:spPr>
          <a:xfrm>
            <a:off x="5595592" y="3447575"/>
            <a:ext cx="28356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  <a:defRPr sz="2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4" name="Google Shape;194;p15"/>
          <p:cNvSpPr txBox="1"/>
          <p:nvPr>
            <p:ph idx="7" type="subTitle"/>
          </p:nvPr>
        </p:nvSpPr>
        <p:spPr>
          <a:xfrm>
            <a:off x="5595594" y="3883775"/>
            <a:ext cx="2835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8"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96" name="Google Shape;196;p15"/>
          <p:cNvSpPr/>
          <p:nvPr/>
        </p:nvSpPr>
        <p:spPr>
          <a:xfrm rot="10800000">
            <a:off x="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 rot="5400000">
            <a:off x="261993" y="-2619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accent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/>
          <p:nvPr>
            <p:ph type="title"/>
          </p:nvPr>
        </p:nvSpPr>
        <p:spPr>
          <a:xfrm>
            <a:off x="710950" y="3240006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2" name="Google Shape;202;p16"/>
          <p:cNvSpPr txBox="1"/>
          <p:nvPr>
            <p:ph idx="1" type="subTitle"/>
          </p:nvPr>
        </p:nvSpPr>
        <p:spPr>
          <a:xfrm>
            <a:off x="776200" y="3600000"/>
            <a:ext cx="21903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" name="Google Shape;203;p16"/>
          <p:cNvSpPr txBox="1"/>
          <p:nvPr>
            <p:ph idx="2" type="title"/>
          </p:nvPr>
        </p:nvSpPr>
        <p:spPr>
          <a:xfrm>
            <a:off x="6114989" y="3240000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4" name="Google Shape;204;p16"/>
          <p:cNvSpPr txBox="1"/>
          <p:nvPr>
            <p:ph idx="3" type="subTitle"/>
          </p:nvPr>
        </p:nvSpPr>
        <p:spPr>
          <a:xfrm>
            <a:off x="6180239" y="3600000"/>
            <a:ext cx="21903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4" type="title"/>
          </p:nvPr>
        </p:nvSpPr>
        <p:spPr>
          <a:xfrm>
            <a:off x="3412658" y="3240017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" name="Google Shape;206;p16"/>
          <p:cNvSpPr txBox="1"/>
          <p:nvPr>
            <p:ph idx="5" type="subTitle"/>
          </p:nvPr>
        </p:nvSpPr>
        <p:spPr>
          <a:xfrm>
            <a:off x="3476316" y="3600000"/>
            <a:ext cx="21903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7" name="Google Shape;207;p16"/>
          <p:cNvSpPr txBox="1"/>
          <p:nvPr>
            <p:ph idx="6"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8" name="Google Shape;208;p16"/>
          <p:cNvSpPr/>
          <p:nvPr/>
        </p:nvSpPr>
        <p:spPr>
          <a:xfrm rot="10800000">
            <a:off x="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"/>
          <p:cNvSpPr/>
          <p:nvPr/>
        </p:nvSpPr>
        <p:spPr>
          <a:xfrm rot="5400000">
            <a:off x="261993" y="-2619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2">
    <p:bg>
      <p:bgPr>
        <a:solidFill>
          <a:schemeClr val="accent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4" name="Google Shape;214;p17"/>
          <p:cNvSpPr/>
          <p:nvPr/>
        </p:nvSpPr>
        <p:spPr>
          <a:xfrm rot="10800000">
            <a:off x="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7"/>
          <p:cNvSpPr/>
          <p:nvPr/>
        </p:nvSpPr>
        <p:spPr>
          <a:xfrm rot="5400000">
            <a:off x="261993" y="-261900"/>
            <a:ext cx="353700" cy="877500"/>
          </a:xfrm>
          <a:prstGeom prst="rect">
            <a:avLst/>
          </a:prstGeom>
          <a:solidFill>
            <a:srgbClr val="3E67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7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"/>
          <p:cNvSpPr/>
          <p:nvPr/>
        </p:nvSpPr>
        <p:spPr>
          <a:xfrm flipH="1">
            <a:off x="0" y="4267200"/>
            <a:ext cx="353700" cy="877500"/>
          </a:xfrm>
          <a:prstGeom prst="rect">
            <a:avLst/>
          </a:prstGeom>
          <a:solidFill>
            <a:srgbClr val="7D9A7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/>
          <p:nvPr/>
        </p:nvSpPr>
        <p:spPr>
          <a:xfrm flipH="1" rot="5400000">
            <a:off x="261993" y="45291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"/>
          <p:cNvSpPr/>
          <p:nvPr/>
        </p:nvSpPr>
        <p:spPr>
          <a:xfrm>
            <a:off x="8790293" y="4266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"/>
          <p:cNvSpPr/>
          <p:nvPr/>
        </p:nvSpPr>
        <p:spPr>
          <a:xfrm rot="-5400000">
            <a:off x="8528300" y="4528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 txBox="1"/>
          <p:nvPr>
            <p:ph idx="2" type="title"/>
          </p:nvPr>
        </p:nvSpPr>
        <p:spPr>
          <a:xfrm>
            <a:off x="1055825" y="1545125"/>
            <a:ext cx="29592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" name="Google Shape;223;p17"/>
          <p:cNvSpPr txBox="1"/>
          <p:nvPr>
            <p:ph idx="1" type="subTitle"/>
          </p:nvPr>
        </p:nvSpPr>
        <p:spPr>
          <a:xfrm>
            <a:off x="1055825" y="1905125"/>
            <a:ext cx="29592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4" name="Google Shape;224;p17"/>
          <p:cNvSpPr txBox="1"/>
          <p:nvPr>
            <p:ph idx="3" type="title"/>
          </p:nvPr>
        </p:nvSpPr>
        <p:spPr>
          <a:xfrm>
            <a:off x="5132664" y="1545125"/>
            <a:ext cx="2962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" name="Google Shape;225;p17"/>
          <p:cNvSpPr txBox="1"/>
          <p:nvPr>
            <p:ph idx="4" type="subTitle"/>
          </p:nvPr>
        </p:nvSpPr>
        <p:spPr>
          <a:xfrm>
            <a:off x="5132664" y="1905125"/>
            <a:ext cx="29628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bg>
      <p:bgPr>
        <a:solidFill>
          <a:schemeClr val="accent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>
            <p:ph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18"/>
          <p:cNvSpPr txBox="1"/>
          <p:nvPr>
            <p:ph hasCustomPrompt="1" idx="2" type="title"/>
          </p:nvPr>
        </p:nvSpPr>
        <p:spPr>
          <a:xfrm>
            <a:off x="897488" y="2825500"/>
            <a:ext cx="2056500" cy="86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18"/>
          <p:cNvSpPr txBox="1"/>
          <p:nvPr>
            <p:ph hasCustomPrompt="1" idx="3" type="title"/>
          </p:nvPr>
        </p:nvSpPr>
        <p:spPr>
          <a:xfrm>
            <a:off x="3549298" y="2825500"/>
            <a:ext cx="2056500" cy="86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8"/>
          <p:cNvSpPr txBox="1"/>
          <p:nvPr>
            <p:ph hasCustomPrompt="1" idx="4" type="title"/>
          </p:nvPr>
        </p:nvSpPr>
        <p:spPr>
          <a:xfrm>
            <a:off x="6200766" y="2825500"/>
            <a:ext cx="2057100" cy="86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18"/>
          <p:cNvSpPr txBox="1"/>
          <p:nvPr>
            <p:ph idx="1" type="subTitle"/>
          </p:nvPr>
        </p:nvSpPr>
        <p:spPr>
          <a:xfrm>
            <a:off x="720038" y="3612975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8"/>
          <p:cNvSpPr txBox="1"/>
          <p:nvPr>
            <p:ph idx="5" type="subTitle"/>
          </p:nvPr>
        </p:nvSpPr>
        <p:spPr>
          <a:xfrm>
            <a:off x="6023616" y="3612975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8"/>
          <p:cNvSpPr txBox="1"/>
          <p:nvPr>
            <p:ph idx="6" type="subTitle"/>
          </p:nvPr>
        </p:nvSpPr>
        <p:spPr>
          <a:xfrm>
            <a:off x="3371848" y="3612975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8"/>
          <p:cNvSpPr/>
          <p:nvPr/>
        </p:nvSpPr>
        <p:spPr>
          <a:xfrm rot="10800000">
            <a:off x="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 rot="5400000">
            <a:off x="261993" y="-261900"/>
            <a:ext cx="353700" cy="877500"/>
          </a:xfrm>
          <a:prstGeom prst="rect">
            <a:avLst/>
          </a:prstGeom>
          <a:solidFill>
            <a:srgbClr val="3E67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"/>
          <p:cNvSpPr/>
          <p:nvPr/>
        </p:nvSpPr>
        <p:spPr>
          <a:xfrm flipH="1">
            <a:off x="0" y="4267200"/>
            <a:ext cx="353700" cy="877500"/>
          </a:xfrm>
          <a:prstGeom prst="rect">
            <a:avLst/>
          </a:prstGeom>
          <a:solidFill>
            <a:srgbClr val="7D9A79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/>
          <p:nvPr/>
        </p:nvSpPr>
        <p:spPr>
          <a:xfrm flipH="1" rot="5400000">
            <a:off x="261993" y="45291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"/>
          <p:cNvSpPr/>
          <p:nvPr/>
        </p:nvSpPr>
        <p:spPr>
          <a:xfrm>
            <a:off x="8790293" y="4266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8"/>
          <p:cNvSpPr/>
          <p:nvPr/>
        </p:nvSpPr>
        <p:spPr>
          <a:xfrm rot="-5400000">
            <a:off x="8528300" y="4528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_2">
    <p:bg>
      <p:bgPr>
        <a:solidFill>
          <a:schemeClr val="accent3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/>
          <p:nvPr/>
        </p:nvSpPr>
        <p:spPr>
          <a:xfrm rot="10800000">
            <a:off x="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 rot="5400000">
            <a:off x="261993" y="-2619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 flipH="1">
            <a:off x="0" y="42672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 flipH="1" rot="5400000">
            <a:off x="261993" y="45291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8790293" y="4266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 rot="-5400000">
            <a:off x="8528300" y="4528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 txBox="1"/>
          <p:nvPr>
            <p:ph hasCustomPrompt="1" type="title"/>
          </p:nvPr>
        </p:nvSpPr>
        <p:spPr>
          <a:xfrm>
            <a:off x="1360050" y="619738"/>
            <a:ext cx="6423900" cy="86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9"/>
          <p:cNvSpPr txBox="1"/>
          <p:nvPr>
            <p:ph hasCustomPrompt="1" idx="2" type="title"/>
          </p:nvPr>
        </p:nvSpPr>
        <p:spPr>
          <a:xfrm>
            <a:off x="1360050" y="1984968"/>
            <a:ext cx="6423900" cy="86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9"/>
          <p:cNvSpPr txBox="1"/>
          <p:nvPr>
            <p:ph hasCustomPrompt="1" idx="3" type="title"/>
          </p:nvPr>
        </p:nvSpPr>
        <p:spPr>
          <a:xfrm>
            <a:off x="1359150" y="3349285"/>
            <a:ext cx="6425700" cy="864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None/>
              <a:defRPr sz="51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9"/>
          <p:cNvSpPr txBox="1"/>
          <p:nvPr>
            <p:ph idx="1" type="subTitle"/>
          </p:nvPr>
        </p:nvSpPr>
        <p:spPr>
          <a:xfrm>
            <a:off x="2212800" y="1407213"/>
            <a:ext cx="4718400" cy="402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19"/>
          <p:cNvSpPr txBox="1"/>
          <p:nvPr>
            <p:ph idx="4" type="subTitle"/>
          </p:nvPr>
        </p:nvSpPr>
        <p:spPr>
          <a:xfrm>
            <a:off x="2212800" y="4136762"/>
            <a:ext cx="4718400" cy="402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19"/>
          <p:cNvSpPr txBox="1"/>
          <p:nvPr>
            <p:ph idx="5" type="subTitle"/>
          </p:nvPr>
        </p:nvSpPr>
        <p:spPr>
          <a:xfrm>
            <a:off x="2212800" y="2771987"/>
            <a:ext cx="4718400" cy="402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9_1">
    <p:bg>
      <p:bgPr>
        <a:solidFill>
          <a:schemeClr val="accent3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1" type="subTitle"/>
          </p:nvPr>
        </p:nvSpPr>
        <p:spPr>
          <a:xfrm>
            <a:off x="715494" y="3612975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0"/>
          <p:cNvSpPr txBox="1"/>
          <p:nvPr>
            <p:ph idx="2" type="subTitle"/>
          </p:nvPr>
        </p:nvSpPr>
        <p:spPr>
          <a:xfrm>
            <a:off x="6024389" y="3612975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idx="3" type="subTitle"/>
          </p:nvPr>
        </p:nvSpPr>
        <p:spPr>
          <a:xfrm>
            <a:off x="3371848" y="3612975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0"/>
          <p:cNvSpPr txBox="1"/>
          <p:nvPr>
            <p:ph idx="4" type="title"/>
          </p:nvPr>
        </p:nvSpPr>
        <p:spPr>
          <a:xfrm>
            <a:off x="760794" y="3163806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5" type="title"/>
          </p:nvPr>
        </p:nvSpPr>
        <p:spPr>
          <a:xfrm>
            <a:off x="6069689" y="3163800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6" type="title"/>
          </p:nvPr>
        </p:nvSpPr>
        <p:spPr>
          <a:xfrm>
            <a:off x="3417148" y="3163817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" name="Google Shape;265;p20"/>
          <p:cNvSpPr/>
          <p:nvPr/>
        </p:nvSpPr>
        <p:spPr>
          <a:xfrm flipH="1" rot="-5400000">
            <a:off x="8528250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"/>
          <p:cNvSpPr/>
          <p:nvPr/>
        </p:nvSpPr>
        <p:spPr>
          <a:xfrm flipH="1" rot="10800000">
            <a:off x="8790243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0"/>
          <p:cNvSpPr/>
          <p:nvPr/>
        </p:nvSpPr>
        <p:spPr>
          <a:xfrm>
            <a:off x="8790293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"/>
          <p:cNvSpPr/>
          <p:nvPr/>
        </p:nvSpPr>
        <p:spPr>
          <a:xfrm rot="-5400000">
            <a:off x="8528300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0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"/>
          <p:cNvSpPr/>
          <p:nvPr/>
        </p:nvSpPr>
        <p:spPr>
          <a:xfrm flipH="1">
            <a:off x="0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0"/>
          <p:cNvSpPr/>
          <p:nvPr/>
        </p:nvSpPr>
        <p:spPr>
          <a:xfrm flipH="1" rot="5400000">
            <a:off x="261993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/>
          <p:nvPr/>
        </p:nvSpPr>
        <p:spPr>
          <a:xfrm>
            <a:off x="7135443" y="-113200"/>
            <a:ext cx="2008562" cy="5256700"/>
          </a:xfrm>
          <a:custGeom>
            <a:rect b="b" l="l" r="r" t="t"/>
            <a:pathLst>
              <a:path extrusionOk="0" h="70888" w="27086">
                <a:moveTo>
                  <a:pt x="1" y="1"/>
                </a:moveTo>
                <a:lnTo>
                  <a:pt x="1" y="70888"/>
                </a:lnTo>
                <a:lnTo>
                  <a:pt x="27086" y="70888"/>
                </a:lnTo>
                <a:lnTo>
                  <a:pt x="270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7135443" y="3253879"/>
            <a:ext cx="1679611" cy="603992"/>
          </a:xfrm>
          <a:custGeom>
            <a:rect b="b" l="l" r="r" t="t"/>
            <a:pathLst>
              <a:path extrusionOk="0" h="8145" w="22650">
                <a:moveTo>
                  <a:pt x="22650" y="0"/>
                </a:moveTo>
                <a:lnTo>
                  <a:pt x="1" y="1593"/>
                </a:lnTo>
                <a:lnTo>
                  <a:pt x="1" y="8145"/>
                </a:lnTo>
                <a:lnTo>
                  <a:pt x="2265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7135443" y="1596516"/>
            <a:ext cx="1679611" cy="603992"/>
          </a:xfrm>
          <a:custGeom>
            <a:rect b="b" l="l" r="r" t="t"/>
            <a:pathLst>
              <a:path extrusionOk="0" h="8145" w="22650">
                <a:moveTo>
                  <a:pt x="22650" y="0"/>
                </a:moveTo>
                <a:lnTo>
                  <a:pt x="1" y="1593"/>
                </a:lnTo>
                <a:lnTo>
                  <a:pt x="1" y="8145"/>
                </a:lnTo>
                <a:lnTo>
                  <a:pt x="22650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7135443" y="-60847"/>
            <a:ext cx="1679611" cy="604067"/>
          </a:xfrm>
          <a:custGeom>
            <a:rect b="b" l="l" r="r" t="t"/>
            <a:pathLst>
              <a:path extrusionOk="0" h="8146" w="22650">
                <a:moveTo>
                  <a:pt x="22650" y="0"/>
                </a:moveTo>
                <a:lnTo>
                  <a:pt x="1" y="1582"/>
                </a:lnTo>
                <a:lnTo>
                  <a:pt x="1" y="8145"/>
                </a:lnTo>
                <a:lnTo>
                  <a:pt x="2265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7637994" y="86573"/>
            <a:ext cx="1003465" cy="1025712"/>
          </a:xfrm>
          <a:custGeom>
            <a:rect b="b" l="l" r="r" t="t"/>
            <a:pathLst>
              <a:path extrusionOk="0" h="13832" w="13532">
                <a:moveTo>
                  <a:pt x="13532" y="0"/>
                </a:moveTo>
                <a:lnTo>
                  <a:pt x="0" y="1219"/>
                </a:lnTo>
                <a:lnTo>
                  <a:pt x="0" y="13831"/>
                </a:lnTo>
                <a:lnTo>
                  <a:pt x="13532" y="13831"/>
                </a:lnTo>
                <a:lnTo>
                  <a:pt x="135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7682339" y="131734"/>
            <a:ext cx="914776" cy="1043954"/>
          </a:xfrm>
          <a:custGeom>
            <a:rect b="b" l="l" r="r" t="t"/>
            <a:pathLst>
              <a:path extrusionOk="0" h="14078" w="12336">
                <a:moveTo>
                  <a:pt x="12335" y="1"/>
                </a:moveTo>
                <a:lnTo>
                  <a:pt x="1" y="1251"/>
                </a:lnTo>
                <a:lnTo>
                  <a:pt x="1" y="14078"/>
                </a:lnTo>
                <a:lnTo>
                  <a:pt x="12335" y="14078"/>
                </a:lnTo>
                <a:lnTo>
                  <a:pt x="123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7682339" y="175337"/>
            <a:ext cx="471700" cy="169667"/>
          </a:xfrm>
          <a:custGeom>
            <a:rect b="b" l="l" r="r" t="t"/>
            <a:pathLst>
              <a:path extrusionOk="0" h="2288" w="6361">
                <a:moveTo>
                  <a:pt x="6361" y="1"/>
                </a:moveTo>
                <a:lnTo>
                  <a:pt x="1" y="642"/>
                </a:lnTo>
                <a:lnTo>
                  <a:pt x="1" y="2288"/>
                </a:lnTo>
                <a:lnTo>
                  <a:pt x="63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114369" y="131734"/>
            <a:ext cx="49980" cy="1043954"/>
          </a:xfrm>
          <a:custGeom>
            <a:rect b="b" l="l" r="r" t="t"/>
            <a:pathLst>
              <a:path extrusionOk="0" h="14078" w="674">
                <a:moveTo>
                  <a:pt x="0" y="1"/>
                </a:moveTo>
                <a:lnTo>
                  <a:pt x="0" y="14078"/>
                </a:lnTo>
                <a:lnTo>
                  <a:pt x="674" y="14078"/>
                </a:lnTo>
                <a:lnTo>
                  <a:pt x="67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6489475" y="923560"/>
            <a:ext cx="2325575" cy="820451"/>
          </a:xfrm>
          <a:custGeom>
            <a:rect b="b" l="l" r="r" t="t"/>
            <a:pathLst>
              <a:path extrusionOk="0" h="11064" w="31361">
                <a:moveTo>
                  <a:pt x="31361" y="1"/>
                </a:moveTo>
                <a:lnTo>
                  <a:pt x="3635" y="1978"/>
                </a:lnTo>
                <a:lnTo>
                  <a:pt x="1" y="10283"/>
                </a:lnTo>
                <a:lnTo>
                  <a:pt x="2876" y="11063"/>
                </a:lnTo>
                <a:lnTo>
                  <a:pt x="31361" y="9086"/>
                </a:lnTo>
                <a:lnTo>
                  <a:pt x="3136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576431" y="833239"/>
            <a:ext cx="238631" cy="763352"/>
          </a:xfrm>
          <a:custGeom>
            <a:rect b="b" l="l" r="r" t="t"/>
            <a:pathLst>
              <a:path extrusionOk="0" h="10294" w="3218">
                <a:moveTo>
                  <a:pt x="1" y="0"/>
                </a:moveTo>
                <a:lnTo>
                  <a:pt x="1" y="9085"/>
                </a:lnTo>
                <a:lnTo>
                  <a:pt x="3218" y="10293"/>
                </a:lnTo>
                <a:lnTo>
                  <a:pt x="3218" y="1208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6489475" y="833239"/>
            <a:ext cx="2087018" cy="852857"/>
          </a:xfrm>
          <a:custGeom>
            <a:rect b="b" l="l" r="r" t="t"/>
            <a:pathLst>
              <a:path extrusionOk="0" h="11501" w="28144">
                <a:moveTo>
                  <a:pt x="28144" y="0"/>
                </a:moveTo>
                <a:lnTo>
                  <a:pt x="1" y="2416"/>
                </a:lnTo>
                <a:lnTo>
                  <a:pt x="1" y="11501"/>
                </a:lnTo>
                <a:lnTo>
                  <a:pt x="28144" y="9085"/>
                </a:lnTo>
                <a:lnTo>
                  <a:pt x="281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7637994" y="1743936"/>
            <a:ext cx="1003465" cy="1025712"/>
          </a:xfrm>
          <a:custGeom>
            <a:rect b="b" l="l" r="r" t="t"/>
            <a:pathLst>
              <a:path extrusionOk="0" h="13832" w="13532">
                <a:moveTo>
                  <a:pt x="13532" y="0"/>
                </a:moveTo>
                <a:lnTo>
                  <a:pt x="0" y="1229"/>
                </a:lnTo>
                <a:lnTo>
                  <a:pt x="0" y="13831"/>
                </a:lnTo>
                <a:lnTo>
                  <a:pt x="13532" y="13831"/>
                </a:lnTo>
                <a:lnTo>
                  <a:pt x="1353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7682339" y="1789912"/>
            <a:ext cx="914776" cy="1043138"/>
          </a:xfrm>
          <a:custGeom>
            <a:rect b="b" l="l" r="r" t="t"/>
            <a:pathLst>
              <a:path extrusionOk="0" h="14067" w="12336">
                <a:moveTo>
                  <a:pt x="12335" y="0"/>
                </a:moveTo>
                <a:lnTo>
                  <a:pt x="6361" y="599"/>
                </a:lnTo>
                <a:lnTo>
                  <a:pt x="1" y="1240"/>
                </a:lnTo>
                <a:lnTo>
                  <a:pt x="1" y="14066"/>
                </a:lnTo>
                <a:lnTo>
                  <a:pt x="12335" y="14066"/>
                </a:lnTo>
                <a:lnTo>
                  <a:pt x="123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7682339" y="1834257"/>
            <a:ext cx="471700" cy="169741"/>
          </a:xfrm>
          <a:custGeom>
            <a:rect b="b" l="l" r="r" t="t"/>
            <a:pathLst>
              <a:path extrusionOk="0" h="2289" w="6361">
                <a:moveTo>
                  <a:pt x="6361" y="1"/>
                </a:moveTo>
                <a:lnTo>
                  <a:pt x="1" y="642"/>
                </a:lnTo>
                <a:lnTo>
                  <a:pt x="1" y="2288"/>
                </a:lnTo>
                <a:lnTo>
                  <a:pt x="63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8114369" y="1789912"/>
            <a:ext cx="49980" cy="1043138"/>
          </a:xfrm>
          <a:custGeom>
            <a:rect b="b" l="l" r="r" t="t"/>
            <a:pathLst>
              <a:path extrusionOk="0" h="14067" w="674">
                <a:moveTo>
                  <a:pt x="0" y="0"/>
                </a:moveTo>
                <a:lnTo>
                  <a:pt x="0" y="14066"/>
                </a:lnTo>
                <a:lnTo>
                  <a:pt x="674" y="14066"/>
                </a:lnTo>
                <a:lnTo>
                  <a:pt x="6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6489475" y="2580923"/>
            <a:ext cx="2325575" cy="821192"/>
          </a:xfrm>
          <a:custGeom>
            <a:rect b="b" l="l" r="r" t="t"/>
            <a:pathLst>
              <a:path extrusionOk="0" h="11074" w="31361">
                <a:moveTo>
                  <a:pt x="31361" y="0"/>
                </a:moveTo>
                <a:lnTo>
                  <a:pt x="3635" y="1978"/>
                </a:lnTo>
                <a:lnTo>
                  <a:pt x="1" y="10283"/>
                </a:lnTo>
                <a:lnTo>
                  <a:pt x="2876" y="11074"/>
                </a:lnTo>
                <a:lnTo>
                  <a:pt x="31361" y="9086"/>
                </a:lnTo>
                <a:lnTo>
                  <a:pt x="313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8576431" y="2490528"/>
            <a:ext cx="238631" cy="763426"/>
          </a:xfrm>
          <a:custGeom>
            <a:rect b="b" l="l" r="r" t="t"/>
            <a:pathLst>
              <a:path extrusionOk="0" h="10295" w="3218">
                <a:moveTo>
                  <a:pt x="1" y="1"/>
                </a:moveTo>
                <a:lnTo>
                  <a:pt x="1" y="9086"/>
                </a:lnTo>
                <a:lnTo>
                  <a:pt x="3218" y="10294"/>
                </a:lnTo>
                <a:lnTo>
                  <a:pt x="3218" y="120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6489475" y="2490528"/>
            <a:ext cx="2087018" cy="852931"/>
          </a:xfrm>
          <a:custGeom>
            <a:rect b="b" l="l" r="r" t="t"/>
            <a:pathLst>
              <a:path extrusionOk="0" h="11502" w="28144">
                <a:moveTo>
                  <a:pt x="28144" y="1"/>
                </a:moveTo>
                <a:lnTo>
                  <a:pt x="1" y="2417"/>
                </a:lnTo>
                <a:lnTo>
                  <a:pt x="1" y="11502"/>
                </a:lnTo>
                <a:lnTo>
                  <a:pt x="28144" y="9086"/>
                </a:lnTo>
                <a:lnTo>
                  <a:pt x="281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7637994" y="3402040"/>
            <a:ext cx="1003465" cy="1024970"/>
          </a:xfrm>
          <a:custGeom>
            <a:rect b="b" l="l" r="r" t="t"/>
            <a:pathLst>
              <a:path extrusionOk="0" h="13822" w="13532">
                <a:moveTo>
                  <a:pt x="13532" y="1"/>
                </a:moveTo>
                <a:lnTo>
                  <a:pt x="0" y="1219"/>
                </a:lnTo>
                <a:lnTo>
                  <a:pt x="0" y="13821"/>
                </a:lnTo>
                <a:lnTo>
                  <a:pt x="13532" y="13821"/>
                </a:lnTo>
                <a:lnTo>
                  <a:pt x="1353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7682339" y="3447275"/>
            <a:ext cx="914776" cy="1043138"/>
          </a:xfrm>
          <a:custGeom>
            <a:rect b="b" l="l" r="r" t="t"/>
            <a:pathLst>
              <a:path extrusionOk="0" h="14067" w="12336">
                <a:moveTo>
                  <a:pt x="12335" y="0"/>
                </a:moveTo>
                <a:lnTo>
                  <a:pt x="1" y="1240"/>
                </a:lnTo>
                <a:lnTo>
                  <a:pt x="1" y="14066"/>
                </a:lnTo>
                <a:lnTo>
                  <a:pt x="12335" y="14066"/>
                </a:lnTo>
                <a:lnTo>
                  <a:pt x="123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7682339" y="3493251"/>
            <a:ext cx="471700" cy="169667"/>
          </a:xfrm>
          <a:custGeom>
            <a:rect b="b" l="l" r="r" t="t"/>
            <a:pathLst>
              <a:path extrusionOk="0" h="2288" w="6361">
                <a:moveTo>
                  <a:pt x="6361" y="0"/>
                </a:moveTo>
                <a:lnTo>
                  <a:pt x="1" y="641"/>
                </a:lnTo>
                <a:lnTo>
                  <a:pt x="1" y="2287"/>
                </a:lnTo>
                <a:lnTo>
                  <a:pt x="63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8114369" y="3447275"/>
            <a:ext cx="49980" cy="1043138"/>
          </a:xfrm>
          <a:custGeom>
            <a:rect b="b" l="l" r="r" t="t"/>
            <a:pathLst>
              <a:path extrusionOk="0" h="14067" w="674">
                <a:moveTo>
                  <a:pt x="0" y="0"/>
                </a:moveTo>
                <a:lnTo>
                  <a:pt x="0" y="14066"/>
                </a:lnTo>
                <a:lnTo>
                  <a:pt x="674" y="14066"/>
                </a:lnTo>
                <a:lnTo>
                  <a:pt x="67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6489475" y="4238286"/>
            <a:ext cx="2325575" cy="821192"/>
          </a:xfrm>
          <a:custGeom>
            <a:rect b="b" l="l" r="r" t="t"/>
            <a:pathLst>
              <a:path extrusionOk="0" h="11074" w="31361">
                <a:moveTo>
                  <a:pt x="31361" y="0"/>
                </a:moveTo>
                <a:lnTo>
                  <a:pt x="3635" y="1988"/>
                </a:lnTo>
                <a:lnTo>
                  <a:pt x="1" y="10293"/>
                </a:lnTo>
                <a:lnTo>
                  <a:pt x="2876" y="11074"/>
                </a:lnTo>
                <a:lnTo>
                  <a:pt x="31361" y="9096"/>
                </a:lnTo>
                <a:lnTo>
                  <a:pt x="313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8576431" y="4147891"/>
            <a:ext cx="238631" cy="763352"/>
          </a:xfrm>
          <a:custGeom>
            <a:rect b="b" l="l" r="r" t="t"/>
            <a:pathLst>
              <a:path extrusionOk="0" h="10294" w="3218">
                <a:moveTo>
                  <a:pt x="1" y="1"/>
                </a:moveTo>
                <a:lnTo>
                  <a:pt x="1" y="9086"/>
                </a:lnTo>
                <a:lnTo>
                  <a:pt x="3218" y="10294"/>
                </a:lnTo>
                <a:lnTo>
                  <a:pt x="3218" y="120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6489475" y="4147891"/>
            <a:ext cx="2087018" cy="853747"/>
          </a:xfrm>
          <a:custGeom>
            <a:rect b="b" l="l" r="r" t="t"/>
            <a:pathLst>
              <a:path extrusionOk="0" h="11513" w="28144">
                <a:moveTo>
                  <a:pt x="28144" y="1"/>
                </a:moveTo>
                <a:lnTo>
                  <a:pt x="1" y="2416"/>
                </a:lnTo>
                <a:lnTo>
                  <a:pt x="1" y="11512"/>
                </a:lnTo>
                <a:lnTo>
                  <a:pt x="28144" y="9086"/>
                </a:lnTo>
                <a:lnTo>
                  <a:pt x="281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 txBox="1"/>
          <p:nvPr>
            <p:ph type="title"/>
          </p:nvPr>
        </p:nvSpPr>
        <p:spPr>
          <a:xfrm>
            <a:off x="713225" y="2138300"/>
            <a:ext cx="5185500" cy="17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3"/>
          <p:cNvSpPr txBox="1"/>
          <p:nvPr>
            <p:ph hasCustomPrompt="1" idx="2" type="title"/>
          </p:nvPr>
        </p:nvSpPr>
        <p:spPr>
          <a:xfrm>
            <a:off x="713225" y="704000"/>
            <a:ext cx="1138200" cy="1138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 txBox="1"/>
          <p:nvPr>
            <p:ph idx="1" type="subTitle"/>
          </p:nvPr>
        </p:nvSpPr>
        <p:spPr>
          <a:xfrm>
            <a:off x="713225" y="4000025"/>
            <a:ext cx="5185500" cy="6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9_1_3">
    <p:bg>
      <p:bgPr>
        <a:solidFill>
          <a:schemeClr val="accent3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/>
          <p:nvPr>
            <p:ph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5" name="Google Shape;275;p21"/>
          <p:cNvSpPr txBox="1"/>
          <p:nvPr>
            <p:ph idx="1" type="subTitle"/>
          </p:nvPr>
        </p:nvSpPr>
        <p:spPr>
          <a:xfrm>
            <a:off x="861300" y="3112513"/>
            <a:ext cx="15717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76" name="Google Shape;276;p21"/>
          <p:cNvSpPr txBox="1"/>
          <p:nvPr>
            <p:ph idx="2" type="subTitle"/>
          </p:nvPr>
        </p:nvSpPr>
        <p:spPr>
          <a:xfrm>
            <a:off x="2811200" y="3112513"/>
            <a:ext cx="15717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77" name="Google Shape;277;p21"/>
          <p:cNvSpPr txBox="1"/>
          <p:nvPr>
            <p:ph idx="3" type="subTitle"/>
          </p:nvPr>
        </p:nvSpPr>
        <p:spPr>
          <a:xfrm>
            <a:off x="4761100" y="3112513"/>
            <a:ext cx="15717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78" name="Google Shape;278;p21"/>
          <p:cNvSpPr txBox="1"/>
          <p:nvPr>
            <p:ph idx="4" type="subTitle"/>
          </p:nvPr>
        </p:nvSpPr>
        <p:spPr>
          <a:xfrm>
            <a:off x="736350" y="2459621"/>
            <a:ext cx="1821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21"/>
          <p:cNvSpPr txBox="1"/>
          <p:nvPr>
            <p:ph idx="5" type="subTitle"/>
          </p:nvPr>
        </p:nvSpPr>
        <p:spPr>
          <a:xfrm>
            <a:off x="2686250" y="2459621"/>
            <a:ext cx="1821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0" name="Google Shape;280;p21"/>
          <p:cNvSpPr txBox="1"/>
          <p:nvPr>
            <p:ph idx="6" type="subTitle"/>
          </p:nvPr>
        </p:nvSpPr>
        <p:spPr>
          <a:xfrm>
            <a:off x="4636150" y="2459621"/>
            <a:ext cx="1821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21"/>
          <p:cNvSpPr txBox="1"/>
          <p:nvPr>
            <p:ph idx="7" type="subTitle"/>
          </p:nvPr>
        </p:nvSpPr>
        <p:spPr>
          <a:xfrm>
            <a:off x="6711000" y="3112513"/>
            <a:ext cx="15717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82" name="Google Shape;282;p21"/>
          <p:cNvSpPr txBox="1"/>
          <p:nvPr>
            <p:ph idx="8" type="subTitle"/>
          </p:nvPr>
        </p:nvSpPr>
        <p:spPr>
          <a:xfrm>
            <a:off x="6586050" y="2459621"/>
            <a:ext cx="1821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21"/>
          <p:cNvSpPr txBox="1"/>
          <p:nvPr>
            <p:ph idx="9" type="subTitle"/>
          </p:nvPr>
        </p:nvSpPr>
        <p:spPr>
          <a:xfrm>
            <a:off x="736350" y="1051025"/>
            <a:ext cx="7671300" cy="9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4" name="Google Shape;284;p21"/>
          <p:cNvSpPr/>
          <p:nvPr/>
        </p:nvSpPr>
        <p:spPr>
          <a:xfrm flipH="1" rot="-5400000">
            <a:off x="8528250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 flipH="1" rot="10800000">
            <a:off x="8790243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>
            <a:off x="8790293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 rot="-5400000">
            <a:off x="8528300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"/>
          <p:cNvSpPr/>
          <p:nvPr/>
        </p:nvSpPr>
        <p:spPr>
          <a:xfrm flipH="1">
            <a:off x="0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 flipH="1" rot="5400000">
            <a:off x="261993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_1_2">
    <p:bg>
      <p:bgPr>
        <a:solidFill>
          <a:schemeClr val="accent3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1" type="subTitle"/>
          </p:nvPr>
        </p:nvSpPr>
        <p:spPr>
          <a:xfrm>
            <a:off x="5866975" y="2805763"/>
            <a:ext cx="23349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2"/>
          <p:cNvSpPr txBox="1"/>
          <p:nvPr>
            <p:ph idx="2" type="subTitle"/>
          </p:nvPr>
        </p:nvSpPr>
        <p:spPr>
          <a:xfrm>
            <a:off x="5866975" y="3851100"/>
            <a:ext cx="23349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2"/>
          <p:cNvSpPr txBox="1"/>
          <p:nvPr>
            <p:ph idx="3" type="subTitle"/>
          </p:nvPr>
        </p:nvSpPr>
        <p:spPr>
          <a:xfrm>
            <a:off x="5866975" y="1760450"/>
            <a:ext cx="23349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2"/>
          <p:cNvSpPr/>
          <p:nvPr/>
        </p:nvSpPr>
        <p:spPr>
          <a:xfrm flipH="1" rot="-5400000">
            <a:off x="8528250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/>
          <p:nvPr/>
        </p:nvSpPr>
        <p:spPr>
          <a:xfrm flipH="1" rot="10800000">
            <a:off x="8790243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8790293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2"/>
          <p:cNvSpPr/>
          <p:nvPr/>
        </p:nvSpPr>
        <p:spPr>
          <a:xfrm rot="-5400000">
            <a:off x="8528300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2"/>
          <p:cNvSpPr/>
          <p:nvPr/>
        </p:nvSpPr>
        <p:spPr>
          <a:xfrm flipH="1">
            <a:off x="0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2"/>
          <p:cNvSpPr/>
          <p:nvPr/>
        </p:nvSpPr>
        <p:spPr>
          <a:xfrm flipH="1" rot="5400000">
            <a:off x="261993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"/>
          <p:cNvSpPr txBox="1"/>
          <p:nvPr>
            <p:ph idx="4" type="title"/>
          </p:nvPr>
        </p:nvSpPr>
        <p:spPr>
          <a:xfrm>
            <a:off x="5866977" y="2356598"/>
            <a:ext cx="25641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22"/>
          <p:cNvSpPr txBox="1"/>
          <p:nvPr>
            <p:ph idx="5" type="title"/>
          </p:nvPr>
        </p:nvSpPr>
        <p:spPr>
          <a:xfrm>
            <a:off x="5866977" y="3401925"/>
            <a:ext cx="25641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7" name="Google Shape;307;p22"/>
          <p:cNvSpPr txBox="1"/>
          <p:nvPr>
            <p:ph idx="6" type="title"/>
          </p:nvPr>
        </p:nvSpPr>
        <p:spPr>
          <a:xfrm>
            <a:off x="5866977" y="1311300"/>
            <a:ext cx="25641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_1_2_1">
    <p:bg>
      <p:bgPr>
        <a:solidFill>
          <a:schemeClr val="accent3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/>
          <p:nvPr>
            <p:ph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3"/>
          <p:cNvSpPr txBox="1"/>
          <p:nvPr>
            <p:ph idx="1" type="subTitle"/>
          </p:nvPr>
        </p:nvSpPr>
        <p:spPr>
          <a:xfrm>
            <a:off x="713225" y="1488900"/>
            <a:ext cx="3655500" cy="31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3"/>
          <p:cNvSpPr txBox="1"/>
          <p:nvPr>
            <p:ph idx="2" type="subTitle"/>
          </p:nvPr>
        </p:nvSpPr>
        <p:spPr>
          <a:xfrm>
            <a:off x="4755220" y="1488900"/>
            <a:ext cx="3655500" cy="31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3"/>
          <p:cNvSpPr/>
          <p:nvPr/>
        </p:nvSpPr>
        <p:spPr>
          <a:xfrm flipH="1" rot="-5400000">
            <a:off x="8528250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 flipH="1" rot="10800000">
            <a:off x="8790243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8790293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3"/>
          <p:cNvSpPr/>
          <p:nvPr/>
        </p:nvSpPr>
        <p:spPr>
          <a:xfrm rot="-5400000">
            <a:off x="8528300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 flipH="1">
            <a:off x="0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 flipH="1" rot="5400000">
            <a:off x="261993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9_1_1">
    <p:bg>
      <p:bgPr>
        <a:solidFill>
          <a:schemeClr val="lt2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/>
          <p:nvPr/>
        </p:nvSpPr>
        <p:spPr>
          <a:xfrm>
            <a:off x="4572000" y="-35850"/>
            <a:ext cx="4629300" cy="52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 txBox="1"/>
          <p:nvPr>
            <p:ph idx="1" type="subTitle"/>
          </p:nvPr>
        </p:nvSpPr>
        <p:spPr>
          <a:xfrm>
            <a:off x="1304069" y="1775700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24"/>
          <p:cNvSpPr txBox="1"/>
          <p:nvPr>
            <p:ph idx="2" type="subTitle"/>
          </p:nvPr>
        </p:nvSpPr>
        <p:spPr>
          <a:xfrm>
            <a:off x="5450189" y="1775700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4" name="Google Shape;324;p24"/>
          <p:cNvSpPr txBox="1"/>
          <p:nvPr>
            <p:ph type="title"/>
          </p:nvPr>
        </p:nvSpPr>
        <p:spPr>
          <a:xfrm>
            <a:off x="1349369" y="125033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24"/>
          <p:cNvSpPr txBox="1"/>
          <p:nvPr>
            <p:ph idx="3" type="title"/>
          </p:nvPr>
        </p:nvSpPr>
        <p:spPr>
          <a:xfrm>
            <a:off x="5495489" y="125033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4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 2">
  <p:cSld name="CUSTOM_9_1_1_2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/>
          <p:nvPr/>
        </p:nvSpPr>
        <p:spPr>
          <a:xfrm>
            <a:off x="6087900" y="-35850"/>
            <a:ext cx="3113400" cy="52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 txBox="1"/>
          <p:nvPr>
            <p:ph idx="1" type="subTitle"/>
          </p:nvPr>
        </p:nvSpPr>
        <p:spPr>
          <a:xfrm>
            <a:off x="1304069" y="1775700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25"/>
          <p:cNvSpPr txBox="1"/>
          <p:nvPr>
            <p:ph idx="2" type="subTitle"/>
          </p:nvPr>
        </p:nvSpPr>
        <p:spPr>
          <a:xfrm>
            <a:off x="6609389" y="2296800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4" name="Google Shape;334;p25"/>
          <p:cNvSpPr txBox="1"/>
          <p:nvPr>
            <p:ph type="title"/>
          </p:nvPr>
        </p:nvSpPr>
        <p:spPr>
          <a:xfrm>
            <a:off x="1349369" y="125033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5" name="Google Shape;335;p25"/>
          <p:cNvSpPr txBox="1"/>
          <p:nvPr>
            <p:ph idx="3" type="title"/>
          </p:nvPr>
        </p:nvSpPr>
        <p:spPr>
          <a:xfrm>
            <a:off x="6484189" y="125033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6" name="Google Shape;336;p25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 1">
  <p:cSld name="CUSTOM_9_1_1_1">
    <p:bg>
      <p:bgPr>
        <a:solidFill>
          <a:schemeClr val="lt2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/>
          <p:nvPr/>
        </p:nvSpPr>
        <p:spPr>
          <a:xfrm>
            <a:off x="3542500" y="-35850"/>
            <a:ext cx="5658900" cy="52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6"/>
          <p:cNvSpPr txBox="1"/>
          <p:nvPr>
            <p:ph idx="1" type="subTitle"/>
          </p:nvPr>
        </p:nvSpPr>
        <p:spPr>
          <a:xfrm>
            <a:off x="469119" y="2137600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26"/>
          <p:cNvSpPr txBox="1"/>
          <p:nvPr>
            <p:ph idx="2" type="subTitle"/>
          </p:nvPr>
        </p:nvSpPr>
        <p:spPr>
          <a:xfrm>
            <a:off x="5450189" y="1775700"/>
            <a:ext cx="24114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4" name="Google Shape;344;p26"/>
          <p:cNvSpPr txBox="1"/>
          <p:nvPr>
            <p:ph type="title"/>
          </p:nvPr>
        </p:nvSpPr>
        <p:spPr>
          <a:xfrm>
            <a:off x="514419" y="103148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5" name="Google Shape;345;p26"/>
          <p:cNvSpPr txBox="1"/>
          <p:nvPr>
            <p:ph idx="3" type="title"/>
          </p:nvPr>
        </p:nvSpPr>
        <p:spPr>
          <a:xfrm>
            <a:off x="5495489" y="125033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6" name="Google Shape;346;p26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8">
    <p:bg>
      <p:bgPr>
        <a:solidFill>
          <a:schemeClr val="accent3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/>
          <p:nvPr>
            <p:ph type="title"/>
          </p:nvPr>
        </p:nvSpPr>
        <p:spPr>
          <a:xfrm>
            <a:off x="3953875" y="1154096"/>
            <a:ext cx="4476900" cy="1016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27"/>
          <p:cNvSpPr txBox="1"/>
          <p:nvPr>
            <p:ph idx="1" type="subTitle"/>
          </p:nvPr>
        </p:nvSpPr>
        <p:spPr>
          <a:xfrm>
            <a:off x="5065975" y="2353900"/>
            <a:ext cx="3364800" cy="21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 flipH="1" rot="-5400000">
            <a:off x="8528250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/>
          <p:nvPr/>
        </p:nvSpPr>
        <p:spPr>
          <a:xfrm flipH="1" rot="10800000">
            <a:off x="8790243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8790293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 rot="-5400000">
            <a:off x="8528300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 flipH="1">
            <a:off x="0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 flipH="1" rot="5400000">
            <a:off x="261993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_1">
    <p:bg>
      <p:bgPr>
        <a:solidFill>
          <a:schemeClr val="accent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/>
          <p:nvPr>
            <p:ph type="title"/>
          </p:nvPr>
        </p:nvSpPr>
        <p:spPr>
          <a:xfrm>
            <a:off x="713225" y="1154096"/>
            <a:ext cx="4476900" cy="10164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28"/>
          <p:cNvSpPr txBox="1"/>
          <p:nvPr>
            <p:ph idx="1" type="subTitle"/>
          </p:nvPr>
        </p:nvSpPr>
        <p:spPr>
          <a:xfrm>
            <a:off x="713225" y="2353900"/>
            <a:ext cx="3364800" cy="21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28"/>
          <p:cNvSpPr/>
          <p:nvPr/>
        </p:nvSpPr>
        <p:spPr>
          <a:xfrm flipH="1" rot="-5400000">
            <a:off x="8528250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8"/>
          <p:cNvSpPr/>
          <p:nvPr/>
        </p:nvSpPr>
        <p:spPr>
          <a:xfrm flipH="1" rot="10800000">
            <a:off x="8790243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8"/>
          <p:cNvSpPr/>
          <p:nvPr/>
        </p:nvSpPr>
        <p:spPr>
          <a:xfrm>
            <a:off x="8790293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8"/>
          <p:cNvSpPr/>
          <p:nvPr/>
        </p:nvSpPr>
        <p:spPr>
          <a:xfrm rot="-5400000">
            <a:off x="8528300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8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8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"/>
          <p:cNvSpPr/>
          <p:nvPr/>
        </p:nvSpPr>
        <p:spPr>
          <a:xfrm flipH="1">
            <a:off x="0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 flipH="1" rot="5400000">
            <a:off x="261993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_1">
    <p:bg>
      <p:bgPr>
        <a:solidFill>
          <a:schemeClr val="lt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/>
          <p:nvPr>
            <p:ph type="title"/>
          </p:nvPr>
        </p:nvSpPr>
        <p:spPr>
          <a:xfrm>
            <a:off x="728550" y="1530250"/>
            <a:ext cx="6467700" cy="10164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0"/>
              <a:buNone/>
              <a:defRPr sz="119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4" name="Google Shape;374;p29"/>
          <p:cNvSpPr txBox="1"/>
          <p:nvPr>
            <p:ph idx="1" type="subTitle"/>
          </p:nvPr>
        </p:nvSpPr>
        <p:spPr>
          <a:xfrm>
            <a:off x="728550" y="2882450"/>
            <a:ext cx="4202400" cy="16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5" name="Google Shape;375;p29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 flipH="1">
            <a:off x="0" y="426600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/>
          <p:nvPr/>
        </p:nvSpPr>
        <p:spPr>
          <a:xfrm flipH="1" rot="5400000">
            <a:off x="261993" y="4527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/>
          <p:nvPr/>
        </p:nvSpPr>
        <p:spPr>
          <a:xfrm flipH="1" rot="-5400000">
            <a:off x="8528250" y="-261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 flipH="1" rot="10800000">
            <a:off x="8790243" y="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9"/>
          <p:cNvGrpSpPr/>
          <p:nvPr/>
        </p:nvGrpSpPr>
        <p:grpSpPr>
          <a:xfrm>
            <a:off x="5598725" y="2546649"/>
            <a:ext cx="3696181" cy="2786943"/>
            <a:chOff x="5598725" y="2546649"/>
            <a:chExt cx="3696181" cy="2786943"/>
          </a:xfrm>
        </p:grpSpPr>
        <p:sp>
          <p:nvSpPr>
            <p:cNvPr id="382" name="Google Shape;382;p29"/>
            <p:cNvSpPr/>
            <p:nvPr/>
          </p:nvSpPr>
          <p:spPr>
            <a:xfrm>
              <a:off x="8858561" y="4159031"/>
              <a:ext cx="389100" cy="9654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 rot="-5400000">
              <a:off x="8570325" y="4447141"/>
              <a:ext cx="389100" cy="965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6765275" y="2546649"/>
              <a:ext cx="2146206" cy="2098741"/>
            </a:xfrm>
            <a:custGeom>
              <a:rect b="b" l="l" r="r" t="t"/>
              <a:pathLst>
                <a:path extrusionOk="0" h="39352" w="40242">
                  <a:moveTo>
                    <a:pt x="40242" y="0"/>
                  </a:moveTo>
                  <a:lnTo>
                    <a:pt x="0" y="9595"/>
                  </a:lnTo>
                  <a:lnTo>
                    <a:pt x="320" y="39352"/>
                  </a:lnTo>
                  <a:lnTo>
                    <a:pt x="40242" y="39352"/>
                  </a:lnTo>
                  <a:lnTo>
                    <a:pt x="402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5768525" y="3369825"/>
              <a:ext cx="1993462" cy="1850255"/>
            </a:xfrm>
            <a:custGeom>
              <a:rect b="b" l="l" r="r" t="t"/>
              <a:pathLst>
                <a:path extrusionOk="0" h="34318" w="37378">
                  <a:moveTo>
                    <a:pt x="37378" y="0"/>
                  </a:moveTo>
                  <a:lnTo>
                    <a:pt x="1" y="8162"/>
                  </a:lnTo>
                  <a:lnTo>
                    <a:pt x="1" y="28937"/>
                  </a:lnTo>
                  <a:lnTo>
                    <a:pt x="37378" y="34318"/>
                  </a:lnTo>
                  <a:lnTo>
                    <a:pt x="37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7761961" y="3369836"/>
              <a:ext cx="614870" cy="1831758"/>
            </a:xfrm>
            <a:custGeom>
              <a:rect b="b" l="l" r="r" t="t"/>
              <a:pathLst>
                <a:path extrusionOk="0" h="34346" w="11529">
                  <a:moveTo>
                    <a:pt x="1" y="0"/>
                  </a:moveTo>
                  <a:lnTo>
                    <a:pt x="1" y="34346"/>
                  </a:lnTo>
                  <a:lnTo>
                    <a:pt x="11528" y="33039"/>
                  </a:lnTo>
                  <a:lnTo>
                    <a:pt x="11528" y="61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6475304" y="4088438"/>
              <a:ext cx="430180" cy="710496"/>
            </a:xfrm>
            <a:custGeom>
              <a:rect b="b" l="l" r="r" t="t"/>
              <a:pathLst>
                <a:path extrusionOk="0" h="13322" w="8066">
                  <a:moveTo>
                    <a:pt x="8065" y="0"/>
                  </a:moveTo>
                  <a:lnTo>
                    <a:pt x="0" y="501"/>
                  </a:lnTo>
                  <a:lnTo>
                    <a:pt x="0" y="13321"/>
                  </a:lnTo>
                  <a:lnTo>
                    <a:pt x="8065" y="13321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5764617" y="4265194"/>
              <a:ext cx="605986" cy="582427"/>
            </a:xfrm>
            <a:custGeom>
              <a:rect b="b" l="l" r="r" t="t"/>
              <a:pathLst>
                <a:path extrusionOk="0" h="12015" w="12501">
                  <a:moveTo>
                    <a:pt x="0" y="0"/>
                  </a:moveTo>
                  <a:lnTo>
                    <a:pt x="0" y="12014"/>
                  </a:lnTo>
                  <a:lnTo>
                    <a:pt x="12501" y="10068"/>
                  </a:lnTo>
                  <a:lnTo>
                    <a:pt x="12501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6475304" y="4088438"/>
              <a:ext cx="430180" cy="126825"/>
            </a:xfrm>
            <a:custGeom>
              <a:rect b="b" l="l" r="r" t="t"/>
              <a:pathLst>
                <a:path extrusionOk="0" h="2378" w="8066">
                  <a:moveTo>
                    <a:pt x="8065" y="0"/>
                  </a:moveTo>
                  <a:lnTo>
                    <a:pt x="0" y="501"/>
                  </a:lnTo>
                  <a:lnTo>
                    <a:pt x="8065" y="2378"/>
                  </a:lnTo>
                  <a:lnTo>
                    <a:pt x="80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5689925" y="4487425"/>
              <a:ext cx="1467710" cy="732655"/>
            </a:xfrm>
            <a:custGeom>
              <a:rect b="b" l="l" r="r" t="t"/>
              <a:pathLst>
                <a:path extrusionOk="0" h="13391" w="27520">
                  <a:moveTo>
                    <a:pt x="27519" y="0"/>
                  </a:moveTo>
                  <a:lnTo>
                    <a:pt x="1" y="2461"/>
                  </a:lnTo>
                  <a:lnTo>
                    <a:pt x="182" y="12125"/>
                  </a:lnTo>
                  <a:lnTo>
                    <a:pt x="27519" y="13391"/>
                  </a:lnTo>
                  <a:lnTo>
                    <a:pt x="275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7942919" y="4195957"/>
              <a:ext cx="968572" cy="1137636"/>
            </a:xfrm>
            <a:custGeom>
              <a:rect b="b" l="l" r="r" t="t"/>
              <a:pathLst>
                <a:path extrusionOk="0" h="21331" w="18161">
                  <a:moveTo>
                    <a:pt x="1" y="0"/>
                  </a:moveTo>
                  <a:lnTo>
                    <a:pt x="1" y="18480"/>
                  </a:lnTo>
                  <a:lnTo>
                    <a:pt x="18161" y="21331"/>
                  </a:lnTo>
                  <a:lnTo>
                    <a:pt x="181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5598725" y="4487425"/>
              <a:ext cx="1558909" cy="134702"/>
            </a:xfrm>
            <a:custGeom>
              <a:rect b="b" l="l" r="r" t="t"/>
              <a:pathLst>
                <a:path extrusionOk="0" h="2462" w="29230">
                  <a:moveTo>
                    <a:pt x="25948" y="0"/>
                  </a:moveTo>
                  <a:lnTo>
                    <a:pt x="1" y="1947"/>
                  </a:lnTo>
                  <a:lnTo>
                    <a:pt x="1711" y="2461"/>
                  </a:lnTo>
                  <a:lnTo>
                    <a:pt x="29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6882850" y="3037950"/>
              <a:ext cx="645434" cy="413249"/>
            </a:xfrm>
            <a:custGeom>
              <a:rect b="b" l="l" r="r" t="t"/>
              <a:pathLst>
                <a:path extrusionOk="0" h="8525" w="13239">
                  <a:moveTo>
                    <a:pt x="13238" y="1"/>
                  </a:moveTo>
                  <a:lnTo>
                    <a:pt x="1" y="3227"/>
                  </a:lnTo>
                  <a:lnTo>
                    <a:pt x="1" y="8525"/>
                  </a:lnTo>
                  <a:lnTo>
                    <a:pt x="13238" y="5313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6882856" y="3034935"/>
              <a:ext cx="641761" cy="223858"/>
            </a:xfrm>
            <a:custGeom>
              <a:rect b="b" l="l" r="r" t="t"/>
              <a:pathLst>
                <a:path extrusionOk="0" h="4618" w="13239">
                  <a:moveTo>
                    <a:pt x="13238" y="1"/>
                  </a:moveTo>
                  <a:lnTo>
                    <a:pt x="1" y="3227"/>
                  </a:lnTo>
                  <a:lnTo>
                    <a:pt x="2559" y="4617"/>
                  </a:lnTo>
                  <a:lnTo>
                    <a:pt x="13238" y="2128"/>
                  </a:lnTo>
                  <a:lnTo>
                    <a:pt x="1323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6882856" y="3191318"/>
              <a:ext cx="126762" cy="256869"/>
            </a:xfrm>
            <a:custGeom>
              <a:rect b="b" l="l" r="r" t="t"/>
              <a:pathLst>
                <a:path extrusionOk="0" h="5299" w="2615">
                  <a:moveTo>
                    <a:pt x="1" y="1"/>
                  </a:moveTo>
                  <a:lnTo>
                    <a:pt x="1" y="5299"/>
                  </a:lnTo>
                  <a:lnTo>
                    <a:pt x="2615" y="4673"/>
                  </a:lnTo>
                  <a:lnTo>
                    <a:pt x="2559" y="13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7157600" y="4487425"/>
              <a:ext cx="198024" cy="732655"/>
            </a:xfrm>
            <a:custGeom>
              <a:rect b="b" l="l" r="r" t="t"/>
              <a:pathLst>
                <a:path extrusionOk="0" h="13391" w="3713">
                  <a:moveTo>
                    <a:pt x="0" y="0"/>
                  </a:moveTo>
                  <a:lnTo>
                    <a:pt x="0" y="13391"/>
                  </a:lnTo>
                  <a:lnTo>
                    <a:pt x="3713" y="12264"/>
                  </a:lnTo>
                  <a:lnTo>
                    <a:pt x="3713" y="1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6369200" y="4292149"/>
              <a:ext cx="51976" cy="243644"/>
            </a:xfrm>
            <a:custGeom>
              <a:rect b="b" l="l" r="r" t="t"/>
              <a:pathLst>
                <a:path extrusionOk="0" h="6495" w="1072">
                  <a:moveTo>
                    <a:pt x="1" y="0"/>
                  </a:moveTo>
                  <a:lnTo>
                    <a:pt x="1" y="6494"/>
                  </a:lnTo>
                  <a:lnTo>
                    <a:pt x="1072" y="6411"/>
                  </a:lnTo>
                  <a:lnTo>
                    <a:pt x="780" y="4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8911445" y="2546649"/>
              <a:ext cx="383461" cy="2786943"/>
            </a:xfrm>
            <a:custGeom>
              <a:rect b="b" l="l" r="r" t="t"/>
              <a:pathLst>
                <a:path extrusionOk="0" h="52256" w="7190">
                  <a:moveTo>
                    <a:pt x="1" y="0"/>
                  </a:moveTo>
                  <a:lnTo>
                    <a:pt x="1" y="52256"/>
                  </a:lnTo>
                  <a:lnTo>
                    <a:pt x="7190" y="49781"/>
                  </a:lnTo>
                  <a:lnTo>
                    <a:pt x="6397" y="12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solidFill>
          <a:schemeClr val="lt2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30"/>
          <p:cNvGrpSpPr/>
          <p:nvPr/>
        </p:nvGrpSpPr>
        <p:grpSpPr>
          <a:xfrm>
            <a:off x="-108275" y="-36239"/>
            <a:ext cx="3289631" cy="5215976"/>
            <a:chOff x="-108275" y="-36239"/>
            <a:chExt cx="3289631" cy="5215976"/>
          </a:xfrm>
        </p:grpSpPr>
        <p:sp>
          <p:nvSpPr>
            <p:cNvPr id="401" name="Google Shape;401;p30"/>
            <p:cNvSpPr/>
            <p:nvPr/>
          </p:nvSpPr>
          <p:spPr>
            <a:xfrm>
              <a:off x="-108275" y="-36239"/>
              <a:ext cx="3289631" cy="5215976"/>
            </a:xfrm>
            <a:custGeom>
              <a:rect b="b" l="l" r="r" t="t"/>
              <a:pathLst>
                <a:path extrusionOk="0" h="48912" w="30848">
                  <a:moveTo>
                    <a:pt x="0" y="0"/>
                  </a:moveTo>
                  <a:lnTo>
                    <a:pt x="0" y="48911"/>
                  </a:lnTo>
                  <a:lnTo>
                    <a:pt x="30848" y="48911"/>
                  </a:lnTo>
                  <a:lnTo>
                    <a:pt x="308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404313" y="892708"/>
              <a:ext cx="1666463" cy="3389979"/>
            </a:xfrm>
            <a:custGeom>
              <a:rect b="b" l="l" r="r" t="t"/>
              <a:pathLst>
                <a:path extrusionOk="0" h="31789" w="15627">
                  <a:moveTo>
                    <a:pt x="0" y="1"/>
                  </a:moveTo>
                  <a:lnTo>
                    <a:pt x="0" y="18663"/>
                  </a:lnTo>
                  <a:lnTo>
                    <a:pt x="15627" y="31788"/>
                  </a:lnTo>
                  <a:lnTo>
                    <a:pt x="15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330550" y="1224360"/>
              <a:ext cx="582574" cy="362576"/>
            </a:xfrm>
            <a:custGeom>
              <a:rect b="b" l="l" r="r" t="t"/>
              <a:pathLst>
                <a:path extrusionOk="0" h="3400" w="5463">
                  <a:moveTo>
                    <a:pt x="5462" y="1"/>
                  </a:moveTo>
                  <a:lnTo>
                    <a:pt x="1" y="2010"/>
                  </a:lnTo>
                  <a:lnTo>
                    <a:pt x="5462" y="3400"/>
                  </a:lnTo>
                  <a:lnTo>
                    <a:pt x="54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330550" y="1120706"/>
              <a:ext cx="582574" cy="340928"/>
            </a:xfrm>
            <a:custGeom>
              <a:rect b="b" l="l" r="r" t="t"/>
              <a:pathLst>
                <a:path extrusionOk="0" h="3197" w="5463">
                  <a:moveTo>
                    <a:pt x="5462" y="0"/>
                  </a:moveTo>
                  <a:lnTo>
                    <a:pt x="1" y="2523"/>
                  </a:lnTo>
                  <a:lnTo>
                    <a:pt x="1" y="2982"/>
                  </a:lnTo>
                  <a:lnTo>
                    <a:pt x="834" y="3196"/>
                  </a:lnTo>
                  <a:lnTo>
                    <a:pt x="5462" y="973"/>
                  </a:lnTo>
                  <a:lnTo>
                    <a:pt x="54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330550" y="1493415"/>
              <a:ext cx="582574" cy="2384684"/>
            </a:xfrm>
            <a:custGeom>
              <a:rect b="b" l="l" r="r" t="t"/>
              <a:pathLst>
                <a:path extrusionOk="0" h="22362" w="5463">
                  <a:moveTo>
                    <a:pt x="5462" y="22361"/>
                  </a:moveTo>
                  <a:lnTo>
                    <a:pt x="1" y="2236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2361"/>
                  </a:lnTo>
                  <a:lnTo>
                    <a:pt x="5462" y="22361"/>
                  </a:lnTo>
                  <a:lnTo>
                    <a:pt x="5462" y="877"/>
                  </a:lnTo>
                  <a:lnTo>
                    <a:pt x="5462" y="877"/>
                  </a:lnTo>
                  <a:close/>
                </a:path>
              </a:pathLst>
            </a:custGeom>
            <a:solidFill>
              <a:srgbClr val="7D9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330550" y="1389653"/>
              <a:ext cx="582574" cy="2488444"/>
            </a:xfrm>
            <a:custGeom>
              <a:rect b="b" l="l" r="r" t="t"/>
              <a:pathLst>
                <a:path extrusionOk="0" h="23335" w="5463">
                  <a:moveTo>
                    <a:pt x="1" y="1"/>
                  </a:moveTo>
                  <a:lnTo>
                    <a:pt x="1" y="23334"/>
                  </a:lnTo>
                  <a:lnTo>
                    <a:pt x="5462" y="23334"/>
                  </a:lnTo>
                  <a:lnTo>
                    <a:pt x="5462" y="18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330550" y="1389653"/>
              <a:ext cx="582574" cy="2488444"/>
            </a:xfrm>
            <a:custGeom>
              <a:rect b="b" l="l" r="r" t="t"/>
              <a:pathLst>
                <a:path extrusionOk="0" h="23335" w="5463">
                  <a:moveTo>
                    <a:pt x="1" y="1"/>
                  </a:moveTo>
                  <a:lnTo>
                    <a:pt x="1" y="23334"/>
                  </a:lnTo>
                  <a:lnTo>
                    <a:pt x="5462" y="23334"/>
                  </a:lnTo>
                  <a:lnTo>
                    <a:pt x="5462" y="16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732905" y="3878006"/>
              <a:ext cx="1028223" cy="216586"/>
            </a:xfrm>
            <a:custGeom>
              <a:rect b="b" l="l" r="r" t="t"/>
              <a:pathLst>
                <a:path extrusionOk="0" h="2031" w="9642">
                  <a:moveTo>
                    <a:pt x="1" y="0"/>
                  </a:moveTo>
                  <a:lnTo>
                    <a:pt x="1" y="2031"/>
                  </a:lnTo>
                  <a:lnTo>
                    <a:pt x="9642" y="2031"/>
                  </a:lnTo>
                  <a:lnTo>
                    <a:pt x="96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998546" y="4094487"/>
              <a:ext cx="1027050" cy="215519"/>
            </a:xfrm>
            <a:custGeom>
              <a:rect b="b" l="l" r="r" t="t"/>
              <a:pathLst>
                <a:path extrusionOk="0" h="2021" w="9631">
                  <a:moveTo>
                    <a:pt x="0" y="1"/>
                  </a:moveTo>
                  <a:lnTo>
                    <a:pt x="0" y="2021"/>
                  </a:lnTo>
                  <a:lnTo>
                    <a:pt x="9630" y="2021"/>
                  </a:lnTo>
                  <a:lnTo>
                    <a:pt x="96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264081" y="4309901"/>
              <a:ext cx="1027050" cy="216692"/>
            </a:xfrm>
            <a:custGeom>
              <a:rect b="b" l="l" r="r" t="t"/>
              <a:pathLst>
                <a:path extrusionOk="0" h="2032" w="9631">
                  <a:moveTo>
                    <a:pt x="0" y="1"/>
                  </a:moveTo>
                  <a:lnTo>
                    <a:pt x="0" y="2032"/>
                  </a:lnTo>
                  <a:lnTo>
                    <a:pt x="9631" y="2032"/>
                  </a:lnTo>
                  <a:lnTo>
                    <a:pt x="9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528549" y="4526488"/>
              <a:ext cx="1028223" cy="216692"/>
            </a:xfrm>
            <a:custGeom>
              <a:rect b="b" l="l" r="r" t="t"/>
              <a:pathLst>
                <a:path extrusionOk="0" h="2032" w="9642">
                  <a:moveTo>
                    <a:pt x="0" y="1"/>
                  </a:moveTo>
                  <a:lnTo>
                    <a:pt x="0" y="2032"/>
                  </a:lnTo>
                  <a:lnTo>
                    <a:pt x="9641" y="2032"/>
                  </a:lnTo>
                  <a:lnTo>
                    <a:pt x="9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794084" y="4743075"/>
              <a:ext cx="1027156" cy="216692"/>
            </a:xfrm>
            <a:custGeom>
              <a:rect b="b" l="l" r="r" t="t"/>
              <a:pathLst>
                <a:path extrusionOk="0" h="2032" w="9632">
                  <a:moveTo>
                    <a:pt x="1" y="1"/>
                  </a:moveTo>
                  <a:lnTo>
                    <a:pt x="1" y="2031"/>
                  </a:lnTo>
                  <a:lnTo>
                    <a:pt x="9631" y="2031"/>
                  </a:lnTo>
                  <a:lnTo>
                    <a:pt x="9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2058552" y="4958489"/>
              <a:ext cx="1027050" cy="216692"/>
            </a:xfrm>
            <a:custGeom>
              <a:rect b="b" l="l" r="r" t="t"/>
              <a:pathLst>
                <a:path extrusionOk="0" h="2032" w="9631">
                  <a:moveTo>
                    <a:pt x="0" y="1"/>
                  </a:moveTo>
                  <a:lnTo>
                    <a:pt x="0" y="2032"/>
                  </a:lnTo>
                  <a:lnTo>
                    <a:pt x="9631" y="2032"/>
                  </a:lnTo>
                  <a:lnTo>
                    <a:pt x="9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9136" y="3878006"/>
              <a:ext cx="2049514" cy="1297169"/>
            </a:xfrm>
            <a:custGeom>
              <a:rect b="b" l="l" r="r" t="t"/>
              <a:pathLst>
                <a:path extrusionOk="0" h="12164" w="19219">
                  <a:moveTo>
                    <a:pt x="0" y="0"/>
                  </a:moveTo>
                  <a:lnTo>
                    <a:pt x="0" y="12164"/>
                  </a:lnTo>
                  <a:lnTo>
                    <a:pt x="19218" y="12164"/>
                  </a:lnTo>
                  <a:lnTo>
                    <a:pt x="19218" y="10143"/>
                  </a:lnTo>
                  <a:lnTo>
                    <a:pt x="16739" y="10143"/>
                  </a:lnTo>
                  <a:lnTo>
                    <a:pt x="16739" y="8113"/>
                  </a:lnTo>
                  <a:lnTo>
                    <a:pt x="14248" y="8113"/>
                  </a:lnTo>
                  <a:lnTo>
                    <a:pt x="14248" y="6082"/>
                  </a:lnTo>
                  <a:lnTo>
                    <a:pt x="11768" y="6082"/>
                  </a:lnTo>
                  <a:lnTo>
                    <a:pt x="11768" y="4051"/>
                  </a:lnTo>
                  <a:lnTo>
                    <a:pt x="9278" y="4051"/>
                  </a:lnTo>
                  <a:lnTo>
                    <a:pt x="9278" y="2031"/>
                  </a:lnTo>
                  <a:lnTo>
                    <a:pt x="6798" y="2031"/>
                  </a:lnTo>
                  <a:lnTo>
                    <a:pt x="6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998546" y="4094487"/>
              <a:ext cx="1027050" cy="107"/>
            </a:xfrm>
            <a:custGeom>
              <a:rect b="b" l="l" r="r" t="t"/>
              <a:pathLst>
                <a:path extrusionOk="0" fill="none" h="1" w="9631">
                  <a:moveTo>
                    <a:pt x="0" y="1"/>
                  </a:moveTo>
                  <a:lnTo>
                    <a:pt x="9630" y="1"/>
                  </a:lnTo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miter lim="106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264081" y="4309901"/>
              <a:ext cx="1027050" cy="107"/>
            </a:xfrm>
            <a:custGeom>
              <a:rect b="b" l="l" r="r" t="t"/>
              <a:pathLst>
                <a:path extrusionOk="0" fill="none" h="1" w="9631">
                  <a:moveTo>
                    <a:pt x="0" y="1"/>
                  </a:moveTo>
                  <a:lnTo>
                    <a:pt x="9631" y="1"/>
                  </a:ln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106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528549" y="4526488"/>
              <a:ext cx="1028223" cy="107"/>
            </a:xfrm>
            <a:custGeom>
              <a:rect b="b" l="l" r="r" t="t"/>
              <a:pathLst>
                <a:path extrusionOk="0" fill="none" h="1" w="9642">
                  <a:moveTo>
                    <a:pt x="0" y="1"/>
                  </a:moveTo>
                  <a:lnTo>
                    <a:pt x="9641" y="1"/>
                  </a:lnTo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miter lim="106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794084" y="4743075"/>
              <a:ext cx="1027156" cy="107"/>
            </a:xfrm>
            <a:custGeom>
              <a:rect b="b" l="l" r="r" t="t"/>
              <a:pathLst>
                <a:path extrusionOk="0" fill="none" h="1" w="9632">
                  <a:moveTo>
                    <a:pt x="1" y="1"/>
                  </a:moveTo>
                  <a:lnTo>
                    <a:pt x="9631" y="1"/>
                  </a:lnTo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miter lim="106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2058552" y="4958489"/>
              <a:ext cx="1028223" cy="107"/>
            </a:xfrm>
            <a:custGeom>
              <a:rect b="b" l="l" r="r" t="t"/>
              <a:pathLst>
                <a:path extrusionOk="0" fill="none" h="1" w="9642">
                  <a:moveTo>
                    <a:pt x="0" y="1"/>
                  </a:moveTo>
                  <a:lnTo>
                    <a:pt x="9641" y="1"/>
                  </a:lnTo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miter lim="106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9136" y="3878006"/>
              <a:ext cx="1751989" cy="107"/>
            </a:xfrm>
            <a:custGeom>
              <a:rect b="b" l="l" r="r" t="t"/>
              <a:pathLst>
                <a:path extrusionOk="0" fill="none" h="1" w="16429">
                  <a:moveTo>
                    <a:pt x="0" y="0"/>
                  </a:moveTo>
                  <a:lnTo>
                    <a:pt x="16429" y="0"/>
                  </a:lnTo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miter lim="1068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2058552" y="1686008"/>
              <a:ext cx="583641" cy="1375869"/>
            </a:xfrm>
            <a:custGeom>
              <a:rect b="b" l="l" r="r" t="t"/>
              <a:pathLst>
                <a:path extrusionOk="0" h="12902" w="5473">
                  <a:moveTo>
                    <a:pt x="5473" y="12902"/>
                  </a:moveTo>
                  <a:lnTo>
                    <a:pt x="0" y="1290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2902"/>
                  </a:lnTo>
                  <a:lnTo>
                    <a:pt x="5473" y="12902"/>
                  </a:lnTo>
                  <a:lnTo>
                    <a:pt x="5473" y="877"/>
                  </a:lnTo>
                  <a:lnTo>
                    <a:pt x="5473" y="877"/>
                  </a:lnTo>
                  <a:close/>
                </a:path>
              </a:pathLst>
            </a:custGeom>
            <a:solidFill>
              <a:srgbClr val="7D9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2058552" y="1313299"/>
              <a:ext cx="583641" cy="1748576"/>
            </a:xfrm>
            <a:custGeom>
              <a:rect b="b" l="l" r="r" t="t"/>
              <a:pathLst>
                <a:path extrusionOk="0" h="16397" w="5473">
                  <a:moveTo>
                    <a:pt x="5473" y="1"/>
                  </a:moveTo>
                  <a:lnTo>
                    <a:pt x="0" y="2523"/>
                  </a:lnTo>
                  <a:lnTo>
                    <a:pt x="0" y="2983"/>
                  </a:lnTo>
                  <a:lnTo>
                    <a:pt x="0" y="16397"/>
                  </a:lnTo>
                  <a:lnTo>
                    <a:pt x="5473" y="16397"/>
                  </a:lnTo>
                  <a:lnTo>
                    <a:pt x="54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2058552" y="1582353"/>
              <a:ext cx="583641" cy="1479523"/>
            </a:xfrm>
            <a:custGeom>
              <a:rect b="b" l="l" r="r" t="t"/>
              <a:pathLst>
                <a:path extrusionOk="0" h="13874" w="5473">
                  <a:moveTo>
                    <a:pt x="0" y="0"/>
                  </a:moveTo>
                  <a:lnTo>
                    <a:pt x="0" y="13874"/>
                  </a:lnTo>
                  <a:lnTo>
                    <a:pt x="5473" y="13874"/>
                  </a:lnTo>
                  <a:lnTo>
                    <a:pt x="5473" y="6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2134907" y="1430710"/>
              <a:ext cx="507286" cy="1631165"/>
            </a:xfrm>
            <a:custGeom>
              <a:rect b="b" l="l" r="r" t="t"/>
              <a:pathLst>
                <a:path extrusionOk="0" h="15296" w="4757">
                  <a:moveTo>
                    <a:pt x="4757" y="1"/>
                  </a:moveTo>
                  <a:lnTo>
                    <a:pt x="1" y="2309"/>
                  </a:lnTo>
                  <a:lnTo>
                    <a:pt x="1" y="15253"/>
                  </a:lnTo>
                  <a:lnTo>
                    <a:pt x="4757" y="15296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0"/>
          <p:cNvSpPr txBox="1"/>
          <p:nvPr>
            <p:ph type="title"/>
          </p:nvPr>
        </p:nvSpPr>
        <p:spPr>
          <a:xfrm flipH="1">
            <a:off x="3227825" y="2138300"/>
            <a:ext cx="5185500" cy="17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5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6" name="Google Shape;426;p30"/>
          <p:cNvSpPr txBox="1"/>
          <p:nvPr>
            <p:ph hasCustomPrompt="1" idx="2" type="title"/>
          </p:nvPr>
        </p:nvSpPr>
        <p:spPr>
          <a:xfrm flipH="1">
            <a:off x="7275125" y="704000"/>
            <a:ext cx="1138200" cy="1138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Bungee"/>
              <a:buNone/>
              <a:defRPr sz="120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r>
              <a:t>xx%</a:t>
            </a:r>
          </a:p>
        </p:txBody>
      </p:sp>
      <p:sp>
        <p:nvSpPr>
          <p:cNvPr id="427" name="Google Shape;427;p30"/>
          <p:cNvSpPr txBox="1"/>
          <p:nvPr>
            <p:ph idx="1" type="subTitle"/>
          </p:nvPr>
        </p:nvSpPr>
        <p:spPr>
          <a:xfrm flipH="1">
            <a:off x="3227825" y="4000025"/>
            <a:ext cx="5185500" cy="6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4"/>
          <p:cNvSpPr txBox="1"/>
          <p:nvPr>
            <p:ph idx="1" type="subTitle"/>
          </p:nvPr>
        </p:nvSpPr>
        <p:spPr>
          <a:xfrm>
            <a:off x="721200" y="1038775"/>
            <a:ext cx="7711200" cy="3570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3" name="Google Shape;73;p4"/>
          <p:cNvSpPr/>
          <p:nvPr/>
        </p:nvSpPr>
        <p:spPr>
          <a:xfrm flipH="1" rot="-5400000">
            <a:off x="8528250" y="-261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 flipH="1" rot="10800000">
            <a:off x="8790243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8790293" y="42660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 rot="-5400000">
            <a:off x="8528300" y="452785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bg>
      <p:bgPr>
        <a:solidFill>
          <a:schemeClr val="lt2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1"/>
          <p:cNvSpPr txBox="1"/>
          <p:nvPr>
            <p:ph type="title"/>
          </p:nvPr>
        </p:nvSpPr>
        <p:spPr>
          <a:xfrm>
            <a:off x="713225" y="539500"/>
            <a:ext cx="5716200" cy="34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Lato"/>
              <a:buNone/>
              <a:defRPr b="1" sz="4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31"/>
          <p:cNvSpPr txBox="1"/>
          <p:nvPr>
            <p:ph idx="2" type="title"/>
          </p:nvPr>
        </p:nvSpPr>
        <p:spPr>
          <a:xfrm>
            <a:off x="720000" y="4029225"/>
            <a:ext cx="5315100" cy="543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Bebas Neue"/>
              <a:buNone/>
              <a:defRPr sz="48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Bebas Neue"/>
              <a:buNone/>
              <a:defRPr sz="48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Bebas Neue"/>
              <a:buNone/>
              <a:defRPr sz="48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Bebas Neue"/>
              <a:buNone/>
              <a:defRPr sz="48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Bebas Neue"/>
              <a:buNone/>
              <a:defRPr sz="48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Bebas Neue"/>
              <a:buNone/>
              <a:defRPr sz="48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Bebas Neue"/>
              <a:buNone/>
              <a:defRPr sz="48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Bebas Neue"/>
              <a:buNone/>
              <a:defRPr sz="48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bg>
      <p:bgPr>
        <a:solidFill>
          <a:schemeClr val="accent3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/>
          <p:nvPr/>
        </p:nvSpPr>
        <p:spPr>
          <a:xfrm rot="10800000">
            <a:off x="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2"/>
          <p:cNvSpPr/>
          <p:nvPr/>
        </p:nvSpPr>
        <p:spPr>
          <a:xfrm rot="5400000">
            <a:off x="261993" y="-2619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2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2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2"/>
          <p:cNvSpPr txBox="1"/>
          <p:nvPr>
            <p:ph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lt2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/>
          <p:nvPr>
            <p:ph type="title"/>
          </p:nvPr>
        </p:nvSpPr>
        <p:spPr>
          <a:xfrm>
            <a:off x="1018025" y="1112398"/>
            <a:ext cx="39444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None/>
              <a:defRPr sz="6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9" name="Google Shape;439;p33"/>
          <p:cNvSpPr txBox="1"/>
          <p:nvPr/>
        </p:nvSpPr>
        <p:spPr>
          <a:xfrm>
            <a:off x="1018025" y="3584050"/>
            <a:ext cx="2334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</a:rPr>
              <a:t>,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</a:rPr>
              <a:t>. 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0" name="Google Shape;440;p33"/>
          <p:cNvSpPr txBox="1"/>
          <p:nvPr>
            <p:ph idx="1" type="subTitle"/>
          </p:nvPr>
        </p:nvSpPr>
        <p:spPr>
          <a:xfrm>
            <a:off x="1018025" y="1854632"/>
            <a:ext cx="2829900" cy="1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33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3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bg>
      <p:bgPr>
        <a:solidFill>
          <a:schemeClr val="accent3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"/>
          <p:cNvSpPr/>
          <p:nvPr/>
        </p:nvSpPr>
        <p:spPr>
          <a:xfrm rot="10800000">
            <a:off x="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4"/>
          <p:cNvSpPr/>
          <p:nvPr/>
        </p:nvSpPr>
        <p:spPr>
          <a:xfrm rot="5400000">
            <a:off x="261993" y="-2619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4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4"/>
          <p:cNvSpPr/>
          <p:nvPr/>
        </p:nvSpPr>
        <p:spPr>
          <a:xfrm flipH="1">
            <a:off x="0" y="42672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4"/>
          <p:cNvSpPr/>
          <p:nvPr/>
        </p:nvSpPr>
        <p:spPr>
          <a:xfrm flipH="1" rot="5400000">
            <a:off x="261993" y="45291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4"/>
          <p:cNvSpPr/>
          <p:nvPr/>
        </p:nvSpPr>
        <p:spPr>
          <a:xfrm>
            <a:off x="8790293" y="4266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4"/>
          <p:cNvSpPr/>
          <p:nvPr/>
        </p:nvSpPr>
        <p:spPr>
          <a:xfrm rot="-5400000">
            <a:off x="8528300" y="4528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">
    <p:bg>
      <p:bgPr>
        <a:solidFill>
          <a:schemeClr val="lt2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5"/>
          <p:cNvSpPr/>
          <p:nvPr/>
        </p:nvSpPr>
        <p:spPr>
          <a:xfrm flipH="1" rot="-5400000">
            <a:off x="8528250" y="-261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5"/>
          <p:cNvSpPr/>
          <p:nvPr/>
        </p:nvSpPr>
        <p:spPr>
          <a:xfrm flipH="1" rot="10800000">
            <a:off x="8790243" y="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>
            <a:off x="8790293" y="426600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5"/>
          <p:cNvSpPr/>
          <p:nvPr/>
        </p:nvSpPr>
        <p:spPr>
          <a:xfrm rot="-5400000">
            <a:off x="8528300" y="4527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5"/>
          <p:cNvSpPr/>
          <p:nvPr/>
        </p:nvSpPr>
        <p:spPr>
          <a:xfrm rot="5400000">
            <a:off x="262043" y="-261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5"/>
          <p:cNvSpPr/>
          <p:nvPr/>
        </p:nvSpPr>
        <p:spPr>
          <a:xfrm rot="10800000">
            <a:off x="50" y="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5"/>
          <p:cNvSpPr/>
          <p:nvPr/>
        </p:nvSpPr>
        <p:spPr>
          <a:xfrm flipH="1">
            <a:off x="0" y="4266000"/>
            <a:ext cx="353700" cy="87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5"/>
          <p:cNvSpPr/>
          <p:nvPr/>
        </p:nvSpPr>
        <p:spPr>
          <a:xfrm flipH="1" rot="5400000">
            <a:off x="261993" y="4527850"/>
            <a:ext cx="353700" cy="877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63" name="Google Shape;463;p3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5" name="Google Shape;465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6" name="Google Shape;466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8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" name="Google Shape;475;p3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" name="Google Shape;477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8" name="Google Shape;478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ouncement">
  <p:cSld name="Announcement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32986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2" name="Google Shape;482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3" name="Google Shape;483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628650" y="766260"/>
            <a:ext cx="1384800" cy="288000"/>
          </a:xfrm>
          <a:prstGeom prst="roundRect">
            <a:avLst>
              <a:gd fmla="val 26320" name="adj"/>
            </a:avLst>
          </a:prstGeom>
          <a:solidFill>
            <a:srgbClr val="D5CDF5"/>
          </a:solidFill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2050"/>
                </a:solidFill>
                <a:latin typeface="Arial"/>
                <a:ea typeface="Arial"/>
                <a:cs typeface="Arial"/>
                <a:sym typeface="Arial"/>
              </a:rPr>
              <a:t>RELEASED</a:t>
            </a:r>
            <a:endParaRPr sz="1100"/>
          </a:p>
        </p:txBody>
      </p:sp>
      <p:pic>
        <p:nvPicPr>
          <p:cNvPr id="485" name="Google Shape;48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595" y="2496235"/>
            <a:ext cx="2468847" cy="22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9"/>
          <p:cNvSpPr txBox="1"/>
          <p:nvPr>
            <p:ph type="title"/>
          </p:nvPr>
        </p:nvSpPr>
        <p:spPr>
          <a:xfrm>
            <a:off x="628650" y="1181299"/>
            <a:ext cx="7886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7" name="Google Shape;487;p39"/>
          <p:cNvSpPr txBox="1"/>
          <p:nvPr>
            <p:ph idx="1" type="body"/>
          </p:nvPr>
        </p:nvSpPr>
        <p:spPr>
          <a:xfrm>
            <a:off x="628650" y="1857676"/>
            <a:ext cx="7886700" cy="1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8" name="Google Shape;488;p39"/>
          <p:cNvSpPr txBox="1"/>
          <p:nvPr>
            <p:ph idx="2" type="body"/>
          </p:nvPr>
        </p:nvSpPr>
        <p:spPr>
          <a:xfrm>
            <a:off x="628650" y="3942878"/>
            <a:ext cx="7886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AD290"/>
              </a:buClr>
              <a:buSzPts val="2100"/>
              <a:buNone/>
              <a:defRPr>
                <a:solidFill>
                  <a:srgbClr val="FAD290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1" name="Google Shape;491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2" name="Google Shape;492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5" name="Google Shape;495;p41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96" name="Google Shape;496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7" name="Google Shape;497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8" name="Google Shape;498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type="title"/>
          </p:nvPr>
        </p:nvSpPr>
        <p:spPr>
          <a:xfrm>
            <a:off x="1508700" y="3201025"/>
            <a:ext cx="23514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9" name="Google Shape;79;p5"/>
          <p:cNvSpPr txBox="1"/>
          <p:nvPr>
            <p:ph idx="1" type="subTitle"/>
          </p:nvPr>
        </p:nvSpPr>
        <p:spPr>
          <a:xfrm>
            <a:off x="1508700" y="3561025"/>
            <a:ext cx="23514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2" type="title"/>
          </p:nvPr>
        </p:nvSpPr>
        <p:spPr>
          <a:xfrm>
            <a:off x="5209150" y="3201025"/>
            <a:ext cx="23514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3" type="subTitle"/>
          </p:nvPr>
        </p:nvSpPr>
        <p:spPr>
          <a:xfrm>
            <a:off x="5209150" y="3561025"/>
            <a:ext cx="23514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4"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5"/>
          <p:cNvSpPr/>
          <p:nvPr/>
        </p:nvSpPr>
        <p:spPr>
          <a:xfrm rot="10800000">
            <a:off x="0" y="0"/>
            <a:ext cx="353700" cy="8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 rot="5400000">
            <a:off x="261993" y="-261900"/>
            <a:ext cx="353700" cy="8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 flipH="1">
            <a:off x="0" y="4267200"/>
            <a:ext cx="353700" cy="8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 flipH="1" rot="5400000">
            <a:off x="261993" y="4529100"/>
            <a:ext cx="353700" cy="8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"/>
          <p:cNvSpPr/>
          <p:nvPr/>
        </p:nvSpPr>
        <p:spPr>
          <a:xfrm>
            <a:off x="8790293" y="4266600"/>
            <a:ext cx="353700" cy="8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 rot="-5400000">
            <a:off x="8528300" y="4528500"/>
            <a:ext cx="353700" cy="87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1" name="Google Shape;501;p4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2" name="Google Shape;502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3" name="Google Shape;503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4" name="Google Shape;504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7" name="Google Shape;507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8" name="Google Shape;508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9" name="Google Shape;509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0" name="Google Shape;510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1" name="Google Shape;511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4" name="Google Shape;514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15" name="Google Shape;515;p44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6" name="Google Shape;516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17" name="Google Shape;517;p44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8" name="Google Shape;518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9" name="Google Shape;519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0" name="Google Shape;520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ample">
  <p:cSld name="Code Sample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3" name="Google Shape;523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4" name="Google Shape;524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5" name="Google Shape;525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6" name="Google Shape;526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9" name="Google Shape;529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0" name="Google Shape;530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0" y="539749"/>
            <a:ext cx="6096000" cy="40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gress">
  <p:cSld name="Progress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4" name="Google Shape;534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5" name="Google Shape;535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6" name="Google Shape;536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9" name="Google Shape;539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0" name="Google Shape;540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1" name="Google Shape;541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4" name="Google Shape;544;p4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45" name="Google Shape;545;p49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46" name="Google Shape;546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7" name="Google Shape;547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8" name="Google Shape;548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1" name="Google Shape;551;p5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552" name="Google Shape;552;p50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53" name="Google Shape;553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4" name="Google Shape;554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5" name="Google Shape;555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6"/>
          <p:cNvSpPr/>
          <p:nvPr/>
        </p:nvSpPr>
        <p:spPr>
          <a:xfrm rot="10800000">
            <a:off x="0" y="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"/>
          <p:cNvSpPr/>
          <p:nvPr/>
        </p:nvSpPr>
        <p:spPr>
          <a:xfrm rot="5400000">
            <a:off x="261993" y="-2619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"/>
          <p:cNvSpPr/>
          <p:nvPr/>
        </p:nvSpPr>
        <p:spPr>
          <a:xfrm flipH="1" rot="10800000">
            <a:off x="8790293" y="-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 flipH="1" rot="-5400000">
            <a:off x="8528300" y="-262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 flipH="1">
            <a:off x="0" y="42672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 flipH="1" rot="5400000">
            <a:off x="261993" y="45291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0293" y="4266600"/>
            <a:ext cx="353700" cy="8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 rot="-5400000">
            <a:off x="8528300" y="4528500"/>
            <a:ext cx="353700" cy="87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720000" y="323100"/>
            <a:ext cx="2889900" cy="1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7"/>
          <p:cNvSpPr txBox="1"/>
          <p:nvPr>
            <p:ph idx="1" type="subTitle"/>
          </p:nvPr>
        </p:nvSpPr>
        <p:spPr>
          <a:xfrm>
            <a:off x="721200" y="1696125"/>
            <a:ext cx="3484800" cy="29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4" name="Google Shape;104;p7"/>
          <p:cNvSpPr/>
          <p:nvPr/>
        </p:nvSpPr>
        <p:spPr>
          <a:xfrm flipH="1" rot="-5400000">
            <a:off x="7153150" y="-168350"/>
            <a:ext cx="353700" cy="2074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"/>
          <p:cNvSpPr/>
          <p:nvPr/>
        </p:nvSpPr>
        <p:spPr>
          <a:xfrm flipH="1" rot="10800000">
            <a:off x="8013400" y="691900"/>
            <a:ext cx="353700" cy="175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"/>
          <p:cNvSpPr/>
          <p:nvPr/>
        </p:nvSpPr>
        <p:spPr>
          <a:xfrm flipH="1" rot="5400000">
            <a:off x="5640975" y="3234900"/>
            <a:ext cx="353700" cy="2074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 flipH="1">
            <a:off x="4780725" y="2690850"/>
            <a:ext cx="353700" cy="175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3124200" y="720000"/>
            <a:ext cx="5306700" cy="3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9pPr>
          </a:lstStyle>
          <a:p/>
        </p:txBody>
      </p:sp>
      <p:grpSp>
        <p:nvGrpSpPr>
          <p:cNvPr id="110" name="Google Shape;110;p8"/>
          <p:cNvGrpSpPr/>
          <p:nvPr/>
        </p:nvGrpSpPr>
        <p:grpSpPr>
          <a:xfrm>
            <a:off x="0" y="779525"/>
            <a:ext cx="4082590" cy="4436034"/>
            <a:chOff x="0" y="779525"/>
            <a:chExt cx="4082590" cy="4436034"/>
          </a:xfrm>
        </p:grpSpPr>
        <p:sp>
          <p:nvSpPr>
            <p:cNvPr id="111" name="Google Shape;111;p8"/>
            <p:cNvSpPr/>
            <p:nvPr/>
          </p:nvSpPr>
          <p:spPr>
            <a:xfrm>
              <a:off x="1229678" y="1951734"/>
              <a:ext cx="216406" cy="1528048"/>
            </a:xfrm>
            <a:custGeom>
              <a:rect b="b" l="l" r="r" t="t"/>
              <a:pathLst>
                <a:path extrusionOk="0" h="28689" w="4063">
                  <a:moveTo>
                    <a:pt x="4062" y="0"/>
                  </a:moveTo>
                  <a:lnTo>
                    <a:pt x="1" y="1700"/>
                  </a:lnTo>
                  <a:lnTo>
                    <a:pt x="1" y="28688"/>
                  </a:lnTo>
                  <a:lnTo>
                    <a:pt x="4062" y="28688"/>
                  </a:lnTo>
                  <a:lnTo>
                    <a:pt x="40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446032" y="1951734"/>
              <a:ext cx="216352" cy="1528048"/>
            </a:xfrm>
            <a:custGeom>
              <a:rect b="b" l="l" r="r" t="t"/>
              <a:pathLst>
                <a:path extrusionOk="0" h="28689" w="4062">
                  <a:moveTo>
                    <a:pt x="0" y="0"/>
                  </a:moveTo>
                  <a:lnTo>
                    <a:pt x="0" y="28688"/>
                  </a:lnTo>
                  <a:lnTo>
                    <a:pt x="4062" y="28688"/>
                  </a:lnTo>
                  <a:lnTo>
                    <a:pt x="4062" y="1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547338" y="2054158"/>
              <a:ext cx="75207" cy="148656"/>
            </a:xfrm>
            <a:custGeom>
              <a:rect b="b" l="l" r="r" t="t"/>
              <a:pathLst>
                <a:path extrusionOk="0" h="2791" w="1412">
                  <a:moveTo>
                    <a:pt x="1" y="1"/>
                  </a:moveTo>
                  <a:lnTo>
                    <a:pt x="1" y="2192"/>
                  </a:lnTo>
                  <a:lnTo>
                    <a:pt x="1412" y="2791"/>
                  </a:lnTo>
                  <a:lnTo>
                    <a:pt x="1412" y="6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1547338" y="2054158"/>
              <a:ext cx="75207" cy="116805"/>
            </a:xfrm>
            <a:custGeom>
              <a:rect b="b" l="l" r="r" t="t"/>
              <a:pathLst>
                <a:path extrusionOk="0" h="2193" w="1412">
                  <a:moveTo>
                    <a:pt x="1" y="1"/>
                  </a:moveTo>
                  <a:lnTo>
                    <a:pt x="1" y="2192"/>
                  </a:lnTo>
                  <a:lnTo>
                    <a:pt x="1412" y="6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1127201" y="2538105"/>
              <a:ext cx="429882" cy="2677453"/>
            </a:xfrm>
            <a:custGeom>
              <a:rect b="b" l="l" r="r" t="t"/>
              <a:pathLst>
                <a:path extrusionOk="0" h="50269" w="8071">
                  <a:moveTo>
                    <a:pt x="8070" y="0"/>
                  </a:moveTo>
                  <a:lnTo>
                    <a:pt x="1" y="3389"/>
                  </a:lnTo>
                  <a:lnTo>
                    <a:pt x="1" y="50269"/>
                  </a:lnTo>
                  <a:lnTo>
                    <a:pt x="8070" y="50269"/>
                  </a:lnTo>
                  <a:lnTo>
                    <a:pt x="8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557032" y="2538105"/>
              <a:ext cx="429882" cy="2677453"/>
            </a:xfrm>
            <a:custGeom>
              <a:rect b="b" l="l" r="r" t="t"/>
              <a:pathLst>
                <a:path extrusionOk="0" h="50269" w="8071">
                  <a:moveTo>
                    <a:pt x="0" y="0"/>
                  </a:moveTo>
                  <a:lnTo>
                    <a:pt x="0" y="50269"/>
                  </a:lnTo>
                  <a:lnTo>
                    <a:pt x="8070" y="50269"/>
                  </a:lnTo>
                  <a:lnTo>
                    <a:pt x="8070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0" y="779525"/>
              <a:ext cx="628551" cy="4436021"/>
            </a:xfrm>
            <a:custGeom>
              <a:rect b="b" l="l" r="r" t="t"/>
              <a:pathLst>
                <a:path extrusionOk="0" h="83286" w="11801">
                  <a:moveTo>
                    <a:pt x="11800" y="0"/>
                  </a:moveTo>
                  <a:lnTo>
                    <a:pt x="0" y="4949"/>
                  </a:lnTo>
                  <a:lnTo>
                    <a:pt x="0" y="83286"/>
                  </a:lnTo>
                  <a:lnTo>
                    <a:pt x="11800" y="83286"/>
                  </a:lnTo>
                  <a:lnTo>
                    <a:pt x="11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628501" y="779525"/>
              <a:ext cx="628551" cy="4436021"/>
            </a:xfrm>
            <a:custGeom>
              <a:rect b="b" l="l" r="r" t="t"/>
              <a:pathLst>
                <a:path extrusionOk="0" h="83286" w="11801">
                  <a:moveTo>
                    <a:pt x="0" y="0"/>
                  </a:moveTo>
                  <a:lnTo>
                    <a:pt x="0" y="83286"/>
                  </a:lnTo>
                  <a:lnTo>
                    <a:pt x="11801" y="83286"/>
                  </a:lnTo>
                  <a:lnTo>
                    <a:pt x="11801" y="4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815241" y="903627"/>
              <a:ext cx="16565" cy="2626800"/>
            </a:xfrm>
            <a:custGeom>
              <a:rect b="b" l="l" r="r" t="t"/>
              <a:pathLst>
                <a:path extrusionOk="0" h="49318" w="311">
                  <a:moveTo>
                    <a:pt x="0" y="0"/>
                  </a:moveTo>
                  <a:lnTo>
                    <a:pt x="0" y="49318"/>
                  </a:lnTo>
                  <a:lnTo>
                    <a:pt x="310" y="49318"/>
                  </a:lnTo>
                  <a:lnTo>
                    <a:pt x="31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905201" y="941764"/>
              <a:ext cx="16565" cy="2588664"/>
            </a:xfrm>
            <a:custGeom>
              <a:rect b="b" l="l" r="r" t="t"/>
              <a:pathLst>
                <a:path extrusionOk="0" h="48602" w="311">
                  <a:moveTo>
                    <a:pt x="0" y="0"/>
                  </a:moveTo>
                  <a:lnTo>
                    <a:pt x="0" y="48602"/>
                  </a:lnTo>
                  <a:lnTo>
                    <a:pt x="310" y="48602"/>
                  </a:lnTo>
                  <a:lnTo>
                    <a:pt x="31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175031" y="1055054"/>
              <a:ext cx="17151" cy="2475375"/>
            </a:xfrm>
            <a:custGeom>
              <a:rect b="b" l="l" r="r" t="t"/>
              <a:pathLst>
                <a:path extrusionOk="0" h="46475" w="322">
                  <a:moveTo>
                    <a:pt x="0" y="0"/>
                  </a:moveTo>
                  <a:lnTo>
                    <a:pt x="0" y="46475"/>
                  </a:lnTo>
                  <a:lnTo>
                    <a:pt x="321" y="46475"/>
                  </a:lnTo>
                  <a:lnTo>
                    <a:pt x="321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725280" y="866024"/>
              <a:ext cx="16565" cy="2664403"/>
            </a:xfrm>
            <a:custGeom>
              <a:rect b="b" l="l" r="r" t="t"/>
              <a:pathLst>
                <a:path extrusionOk="0" h="50024" w="311">
                  <a:moveTo>
                    <a:pt x="1" y="1"/>
                  </a:moveTo>
                  <a:lnTo>
                    <a:pt x="1" y="50024"/>
                  </a:lnTo>
                  <a:lnTo>
                    <a:pt x="311" y="50024"/>
                  </a:lnTo>
                  <a:lnTo>
                    <a:pt x="311" y="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1085070" y="1016918"/>
              <a:ext cx="16565" cy="2513511"/>
            </a:xfrm>
            <a:custGeom>
              <a:rect b="b" l="l" r="r" t="t"/>
              <a:pathLst>
                <a:path extrusionOk="0" h="47191" w="311">
                  <a:moveTo>
                    <a:pt x="1" y="0"/>
                  </a:moveTo>
                  <a:lnTo>
                    <a:pt x="1" y="47191"/>
                  </a:lnTo>
                  <a:lnTo>
                    <a:pt x="311" y="47191"/>
                  </a:lnTo>
                  <a:lnTo>
                    <a:pt x="311" y="1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995109" y="979314"/>
              <a:ext cx="16565" cy="2551114"/>
            </a:xfrm>
            <a:custGeom>
              <a:rect b="b" l="l" r="r" t="t"/>
              <a:pathLst>
                <a:path extrusionOk="0" h="47897" w="311">
                  <a:moveTo>
                    <a:pt x="1" y="1"/>
                  </a:moveTo>
                  <a:lnTo>
                    <a:pt x="1" y="47897"/>
                  </a:lnTo>
                  <a:lnTo>
                    <a:pt x="311" y="47897"/>
                  </a:lnTo>
                  <a:lnTo>
                    <a:pt x="311" y="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355287" y="2768680"/>
              <a:ext cx="1727303" cy="2446879"/>
            </a:xfrm>
            <a:custGeom>
              <a:rect b="b" l="l" r="r" t="t"/>
              <a:pathLst>
                <a:path extrusionOk="0" h="45940" w="32430">
                  <a:moveTo>
                    <a:pt x="0" y="0"/>
                  </a:moveTo>
                  <a:lnTo>
                    <a:pt x="0" y="45940"/>
                  </a:lnTo>
                  <a:lnTo>
                    <a:pt x="32429" y="45940"/>
                  </a:lnTo>
                  <a:lnTo>
                    <a:pt x="32429" y="6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628560" y="2768680"/>
              <a:ext cx="1727303" cy="2446879"/>
            </a:xfrm>
            <a:custGeom>
              <a:rect b="b" l="l" r="r" t="t"/>
              <a:pathLst>
                <a:path extrusionOk="0" h="45940" w="32430">
                  <a:moveTo>
                    <a:pt x="32430" y="0"/>
                  </a:moveTo>
                  <a:lnTo>
                    <a:pt x="1" y="6456"/>
                  </a:lnTo>
                  <a:lnTo>
                    <a:pt x="1" y="45940"/>
                  </a:lnTo>
                  <a:lnTo>
                    <a:pt x="32430" y="45940"/>
                  </a:lnTo>
                  <a:lnTo>
                    <a:pt x="324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3015107" y="3294703"/>
              <a:ext cx="589243" cy="1210976"/>
            </a:xfrm>
            <a:custGeom>
              <a:rect b="b" l="l" r="r" t="t"/>
              <a:pathLst>
                <a:path extrusionOk="0" h="22736" w="11063">
                  <a:moveTo>
                    <a:pt x="0" y="0"/>
                  </a:moveTo>
                  <a:lnTo>
                    <a:pt x="0" y="22372"/>
                  </a:lnTo>
                  <a:lnTo>
                    <a:pt x="11063" y="22735"/>
                  </a:lnTo>
                  <a:lnTo>
                    <a:pt x="11063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015107" y="3294703"/>
              <a:ext cx="589243" cy="1210976"/>
            </a:xfrm>
            <a:custGeom>
              <a:rect b="b" l="l" r="r" t="t"/>
              <a:pathLst>
                <a:path extrusionOk="0" h="22736" w="11063">
                  <a:moveTo>
                    <a:pt x="0" y="0"/>
                  </a:moveTo>
                  <a:lnTo>
                    <a:pt x="0" y="5420"/>
                  </a:lnTo>
                  <a:lnTo>
                    <a:pt x="7044" y="6820"/>
                  </a:lnTo>
                  <a:lnTo>
                    <a:pt x="7044" y="22607"/>
                  </a:lnTo>
                  <a:lnTo>
                    <a:pt x="11063" y="22735"/>
                  </a:lnTo>
                  <a:lnTo>
                    <a:pt x="11063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type="title"/>
          </p:nvPr>
        </p:nvSpPr>
        <p:spPr>
          <a:xfrm>
            <a:off x="713225" y="1036450"/>
            <a:ext cx="3204900" cy="8919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713225" y="1928450"/>
            <a:ext cx="3204900" cy="21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720075" y="603225"/>
            <a:ext cx="2179800" cy="243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Bebas Neue"/>
              <a:buNone/>
              <a:defRPr sz="40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112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311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69" name="Google Shape;469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hyperlink" Target="https://cactus.tistory.com/306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github.com/naver/d2codingfont" TargetMode="External"/><Relationship Id="rId6" Type="http://schemas.openxmlformats.org/officeDocument/2006/relationships/hyperlink" Target="https://unsplash.com/ko/@rubaitulazad?utm_content=creditCopyText&amp;utm_medium=referral&amp;utm_source=unsplash" TargetMode="External"/><Relationship Id="rId7" Type="http://schemas.openxmlformats.org/officeDocument/2006/relationships/hyperlink" Target="https://unsplash.com/ko/%EC%82%AC%EC%A7%84/%EB%B3%B4%EB%9D%BC%EC%83%89-%EA%B8%80%EC%9E%90%EA%B0%80-%EC%83%88%EA%B2%A8%EC%A7%84-%ED%9D%B0%EC%83%89-%EC%A3%BC%EC%82%AC%EC%9C%84-xgcCGDGIcfY?utm_content=creditCopyText&amp;utm_medium=referral&amp;utm_source=unsplash" TargetMode="External"/><Relationship Id="rId8" Type="http://schemas.openxmlformats.org/officeDocument/2006/relationships/image" Target="../media/image15.png"/><Relationship Id="rId11" Type="http://schemas.openxmlformats.org/officeDocument/2006/relationships/image" Target="../media/image5.png"/><Relationship Id="rId10" Type="http://schemas.openxmlformats.org/officeDocument/2006/relationships/image" Target="../media/image11.png"/><Relationship Id="rId13" Type="http://schemas.openxmlformats.org/officeDocument/2006/relationships/image" Target="../media/image16.png"/><Relationship Id="rId12" Type="http://schemas.openxmlformats.org/officeDocument/2006/relationships/image" Target="../media/image25.png"/><Relationship Id="rId1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jp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Relationship Id="rId5" Type="http://schemas.openxmlformats.org/officeDocument/2006/relationships/image" Target="../media/image57.png"/><Relationship Id="rId6" Type="http://schemas.openxmlformats.org/officeDocument/2006/relationships/image" Target="../media/image15.png"/><Relationship Id="rId7" Type="http://schemas.openxmlformats.org/officeDocument/2006/relationships/image" Target="../media/image45.png"/><Relationship Id="rId8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9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5.png"/><Relationship Id="rId11" Type="http://schemas.openxmlformats.org/officeDocument/2006/relationships/image" Target="../media/image10.png"/><Relationship Id="rId10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4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9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9.jpg"/><Relationship Id="rId8" Type="http://schemas.openxmlformats.org/officeDocument/2006/relationships/image" Target="../media/image19.jp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2" Type="http://schemas.openxmlformats.org/officeDocument/2006/relationships/image" Target="../media/image4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15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15.png"/><Relationship Id="rId5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15.png"/><Relationship Id="rId5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15.png"/><Relationship Id="rId5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Relationship Id="rId6" Type="http://schemas.openxmlformats.org/officeDocument/2006/relationships/image" Target="../media/image65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7.png"/><Relationship Id="rId6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Relationship Id="rId4" Type="http://schemas.openxmlformats.org/officeDocument/2006/relationships/image" Target="../media/image68.png"/><Relationship Id="rId5" Type="http://schemas.openxmlformats.org/officeDocument/2006/relationships/image" Target="../media/image60.png"/><Relationship Id="rId6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Relationship Id="rId6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Relationship Id="rId6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71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25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4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51"/>
          <p:cNvPicPr preferRelativeResize="0"/>
          <p:nvPr/>
        </p:nvPicPr>
        <p:blipFill rotWithShape="1">
          <a:blip r:embed="rId3">
            <a:alphaModFix/>
          </a:blip>
          <a:srcRect b="2901" l="0" r="0" t="2910"/>
          <a:stretch/>
        </p:blipFill>
        <p:spPr>
          <a:xfrm>
            <a:off x="1037119" y="0"/>
            <a:ext cx="8106882" cy="51434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61" name="Google Shape;561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3E22AD"/>
              </a:gs>
              <a:gs pos="30000">
                <a:srgbClr val="3E22AD"/>
              </a:gs>
              <a:gs pos="70000">
                <a:srgbClr val="3E22AD">
                  <a:alpha val="0"/>
                </a:srgbClr>
              </a:gs>
              <a:gs pos="100000">
                <a:srgbClr val="3E22AD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1"/>
          <p:cNvSpPr/>
          <p:nvPr/>
        </p:nvSpPr>
        <p:spPr>
          <a:xfrm>
            <a:off x="0" y="-94900"/>
            <a:ext cx="9144000" cy="5143500"/>
          </a:xfrm>
          <a:prstGeom prst="rect">
            <a:avLst/>
          </a:prstGeom>
          <a:gradFill>
            <a:gsLst>
              <a:gs pos="0">
                <a:srgbClr val="3E22AD"/>
              </a:gs>
              <a:gs pos="30000">
                <a:srgbClr val="3E22AD"/>
              </a:gs>
              <a:gs pos="70000">
                <a:srgbClr val="3E22AD">
                  <a:alpha val="0"/>
                </a:srgbClr>
              </a:gs>
              <a:gs pos="100000">
                <a:srgbClr val="3E22AD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1"/>
          <p:cNvSpPr txBox="1"/>
          <p:nvPr/>
        </p:nvSpPr>
        <p:spPr>
          <a:xfrm>
            <a:off x="4999751" y="159767"/>
            <a:ext cx="4017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1" marL="3429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presentation uses the </a:t>
            </a:r>
            <a:r>
              <a:rPr b="0" i="0" lang="en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Pretendard</a:t>
            </a:r>
            <a:r>
              <a:rPr b="0" i="0" lang="en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D2Coding</a:t>
            </a:r>
            <a:r>
              <a:rPr b="0" i="0" lang="en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font.</a:t>
            </a:r>
            <a:br>
              <a:rPr b="0" i="0" lang="en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Photo by </a:t>
            </a:r>
            <a:r>
              <a:rPr b="0" i="0" lang="en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Rubaitul Azad</a:t>
            </a:r>
            <a:r>
              <a:rPr b="0" i="0" lang="en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b="0" i="0" lang="en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Unsplash</a:t>
            </a:r>
            <a:endParaRPr b="0" i="0" sz="9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닷넷데브" id="564" name="Google Shape;564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1742" y="3535323"/>
            <a:ext cx="872263" cy="786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51"/>
          <p:cNvGrpSpPr/>
          <p:nvPr/>
        </p:nvGrpSpPr>
        <p:grpSpPr>
          <a:xfrm>
            <a:off x="476426" y="506015"/>
            <a:ext cx="3857850" cy="3816292"/>
            <a:chOff x="635234" y="443854"/>
            <a:chExt cx="5143800" cy="5088389"/>
          </a:xfrm>
        </p:grpSpPr>
        <p:sp>
          <p:nvSpPr>
            <p:cNvPr id="566" name="Google Shape;566;p51"/>
            <p:cNvSpPr txBox="1"/>
            <p:nvPr/>
          </p:nvSpPr>
          <p:spPr>
            <a:xfrm>
              <a:off x="635234" y="4405799"/>
              <a:ext cx="51438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.NET Conf 2024 x Seoul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35234" y="5255343"/>
              <a:ext cx="5143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Empowering Tomorrow - Full Stack, AI Enhanced, Developer Focused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8" name="Google Shape;568;p51"/>
            <p:cNvCxnSpPr/>
            <p:nvPr/>
          </p:nvCxnSpPr>
          <p:spPr>
            <a:xfrm>
              <a:off x="635234" y="5078830"/>
              <a:ext cx="5143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69" name="Google Shape;569;p51"/>
            <p:cNvSpPr/>
            <p:nvPr/>
          </p:nvSpPr>
          <p:spPr>
            <a:xfrm>
              <a:off x="635234" y="443854"/>
              <a:ext cx="722100" cy="150000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311A8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51"/>
          <p:cNvGrpSpPr/>
          <p:nvPr/>
        </p:nvGrpSpPr>
        <p:grpSpPr>
          <a:xfrm>
            <a:off x="-6928" y="4592782"/>
            <a:ext cx="6754050" cy="557550"/>
            <a:chOff x="-1" y="6114473"/>
            <a:chExt cx="9005400" cy="743400"/>
          </a:xfrm>
        </p:grpSpPr>
        <p:sp>
          <p:nvSpPr>
            <p:cNvPr id="571" name="Google Shape;571;p51"/>
            <p:cNvSpPr/>
            <p:nvPr/>
          </p:nvSpPr>
          <p:spPr>
            <a:xfrm>
              <a:off x="-1" y="6114473"/>
              <a:ext cx="9005400" cy="743400"/>
            </a:xfrm>
            <a:prstGeom prst="rect">
              <a:avLst/>
            </a:prstGeom>
            <a:gradFill>
              <a:gsLst>
                <a:gs pos="0">
                  <a:srgbClr val="968EE1">
                    <a:alpha val="0"/>
                  </a:srgbClr>
                </a:gs>
                <a:gs pos="50000">
                  <a:srgbClr val="BFBAEB"/>
                </a:gs>
                <a:gs pos="100000">
                  <a:srgbClr val="DFDDF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Presented by 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2" name="Google Shape;572;p51"/>
            <p:cNvGrpSpPr/>
            <p:nvPr/>
          </p:nvGrpSpPr>
          <p:grpSpPr>
            <a:xfrm>
              <a:off x="1512007" y="6247606"/>
              <a:ext cx="4254963" cy="566995"/>
              <a:chOff x="1524000" y="5988623"/>
              <a:chExt cx="6550129" cy="872838"/>
            </a:xfrm>
          </p:grpSpPr>
          <p:pic>
            <p:nvPicPr>
              <p:cNvPr descr="Amazon Web Services" id="573" name="Google Shape;573;p5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524000" y="6016333"/>
                <a:ext cx="1089893" cy="8174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Elastic" id="574" name="Google Shape;574;p5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73065" y="6047506"/>
                <a:ext cx="1006766" cy="755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nfragistics" id="575" name="Google Shape;575;p51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939003" y="6047505"/>
                <a:ext cx="1006766" cy="755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ouchbase" id="576" name="Google Shape;576;p5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104942" y="6044042"/>
                <a:ext cx="1016002" cy="762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Microsoft MVP Program" id="577" name="Google Shape;577;p5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텍스트, 폰트, 그래픽, 원이(가) 표시된 사진&#10;&#10;자동 생성된 설명" id="578" name="Google Shape;578;p5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201291" y="5988623"/>
                <a:ext cx="872838" cy="8728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0"/>
          <p:cNvSpPr/>
          <p:nvPr/>
        </p:nvSpPr>
        <p:spPr>
          <a:xfrm>
            <a:off x="4156294" y="2039100"/>
            <a:ext cx="612600" cy="61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6525538" y="2039100"/>
            <a:ext cx="612600" cy="61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0"/>
          <p:cNvSpPr/>
          <p:nvPr/>
        </p:nvSpPr>
        <p:spPr>
          <a:xfrm>
            <a:off x="1785262" y="2039100"/>
            <a:ext cx="616500" cy="61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0"/>
          <p:cNvSpPr txBox="1"/>
          <p:nvPr>
            <p:ph type="title"/>
          </p:nvPr>
        </p:nvSpPr>
        <p:spPr>
          <a:xfrm>
            <a:off x="1067812" y="2736185"/>
            <a:ext cx="20514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EF Core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7" name="Google Shape;687;p60"/>
          <p:cNvSpPr txBox="1"/>
          <p:nvPr>
            <p:ph idx="2" type="title"/>
          </p:nvPr>
        </p:nvSpPr>
        <p:spPr>
          <a:xfrm>
            <a:off x="3436894" y="2736185"/>
            <a:ext cx="20514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MediatR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8" name="Google Shape;688;p60"/>
          <p:cNvSpPr txBox="1"/>
          <p:nvPr>
            <p:ph idx="4" type="title"/>
          </p:nvPr>
        </p:nvSpPr>
        <p:spPr>
          <a:xfrm>
            <a:off x="5579900" y="2736175"/>
            <a:ext cx="25035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FluentValidation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89" name="Google Shape;689;p60"/>
          <p:cNvGrpSpPr/>
          <p:nvPr/>
        </p:nvGrpSpPr>
        <p:grpSpPr>
          <a:xfrm>
            <a:off x="4307567" y="2170635"/>
            <a:ext cx="312179" cy="353431"/>
            <a:chOff x="4307567" y="2170635"/>
            <a:chExt cx="312179" cy="353431"/>
          </a:xfrm>
        </p:grpSpPr>
        <p:sp>
          <p:nvSpPr>
            <p:cNvPr id="690" name="Google Shape;690;p60"/>
            <p:cNvSpPr/>
            <p:nvPr/>
          </p:nvSpPr>
          <p:spPr>
            <a:xfrm>
              <a:off x="4307567" y="2170635"/>
              <a:ext cx="312179" cy="353431"/>
            </a:xfrm>
            <a:custGeom>
              <a:rect b="b" l="l" r="r" t="t"/>
              <a:pathLst>
                <a:path extrusionOk="0" h="11095" w="980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0"/>
            <p:cNvSpPr/>
            <p:nvPr/>
          </p:nvSpPr>
          <p:spPr>
            <a:xfrm>
              <a:off x="4443747" y="2220711"/>
              <a:ext cx="40997" cy="40615"/>
            </a:xfrm>
            <a:custGeom>
              <a:rect b="b" l="l" r="r" t="t"/>
              <a:pathLst>
                <a:path extrusionOk="0" h="1275" w="1287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60"/>
          <p:cNvGrpSpPr/>
          <p:nvPr/>
        </p:nvGrpSpPr>
        <p:grpSpPr>
          <a:xfrm>
            <a:off x="1937430" y="2170635"/>
            <a:ext cx="312179" cy="353431"/>
            <a:chOff x="1480230" y="2170635"/>
            <a:chExt cx="312179" cy="353431"/>
          </a:xfrm>
        </p:grpSpPr>
        <p:sp>
          <p:nvSpPr>
            <p:cNvPr id="693" name="Google Shape;693;p60"/>
            <p:cNvSpPr/>
            <p:nvPr/>
          </p:nvSpPr>
          <p:spPr>
            <a:xfrm>
              <a:off x="1480230" y="2170635"/>
              <a:ext cx="312179" cy="353431"/>
            </a:xfrm>
            <a:custGeom>
              <a:rect b="b" l="l" r="r" t="t"/>
              <a:pathLst>
                <a:path extrusionOk="0" h="11095" w="980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0"/>
            <p:cNvSpPr/>
            <p:nvPr/>
          </p:nvSpPr>
          <p:spPr>
            <a:xfrm>
              <a:off x="1616410" y="2220711"/>
              <a:ext cx="40997" cy="40615"/>
            </a:xfrm>
            <a:custGeom>
              <a:rect b="b" l="l" r="r" t="t"/>
              <a:pathLst>
                <a:path extrusionOk="0" h="1275" w="1287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60"/>
          <p:cNvGrpSpPr/>
          <p:nvPr/>
        </p:nvGrpSpPr>
        <p:grpSpPr>
          <a:xfrm>
            <a:off x="6675567" y="2170635"/>
            <a:ext cx="312179" cy="353431"/>
            <a:chOff x="7132767" y="2170635"/>
            <a:chExt cx="312179" cy="353431"/>
          </a:xfrm>
        </p:grpSpPr>
        <p:sp>
          <p:nvSpPr>
            <p:cNvPr id="696" name="Google Shape;696;p60"/>
            <p:cNvSpPr/>
            <p:nvPr/>
          </p:nvSpPr>
          <p:spPr>
            <a:xfrm>
              <a:off x="7132767" y="2170635"/>
              <a:ext cx="312179" cy="353431"/>
            </a:xfrm>
            <a:custGeom>
              <a:rect b="b" l="l" r="r" t="t"/>
              <a:pathLst>
                <a:path extrusionOk="0" h="11095" w="980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0"/>
            <p:cNvSpPr/>
            <p:nvPr/>
          </p:nvSpPr>
          <p:spPr>
            <a:xfrm>
              <a:off x="7268947" y="2220711"/>
              <a:ext cx="40997" cy="40615"/>
            </a:xfrm>
            <a:custGeom>
              <a:rect b="b" l="l" r="r" t="t"/>
              <a:pathLst>
                <a:path extrusionOk="0" h="1275" w="1287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" name="Google Shape;698;p60"/>
          <p:cNvSpPr txBox="1"/>
          <p:nvPr>
            <p:ph idx="15"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누겟 패키지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닷넷데브" id="699" name="Google Shape;6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512612" y="1531850"/>
            <a:ext cx="612600" cy="61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1"/>
          <p:cNvSpPr txBox="1"/>
          <p:nvPr>
            <p:ph idx="15"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디자인 패턴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61"/>
          <p:cNvSpPr txBox="1"/>
          <p:nvPr>
            <p:ph idx="6" type="title"/>
          </p:nvPr>
        </p:nvSpPr>
        <p:spPr>
          <a:xfrm>
            <a:off x="2408400" y="1531850"/>
            <a:ext cx="19305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Aggregate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7" name="Google Shape;707;p61"/>
          <p:cNvSpPr txBox="1"/>
          <p:nvPr>
            <p:ph idx="7" type="subTitle"/>
          </p:nvPr>
        </p:nvSpPr>
        <p:spPr>
          <a:xfrm>
            <a:off x="4741325" y="1531850"/>
            <a:ext cx="3183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응집력 있는 도메인 엔티티 설계</a:t>
            </a:r>
            <a:endParaRPr/>
          </a:p>
        </p:txBody>
      </p:sp>
      <p:grpSp>
        <p:nvGrpSpPr>
          <p:cNvPr id="708" name="Google Shape;708;p61"/>
          <p:cNvGrpSpPr/>
          <p:nvPr/>
        </p:nvGrpSpPr>
        <p:grpSpPr>
          <a:xfrm>
            <a:off x="1631823" y="1696134"/>
            <a:ext cx="374154" cy="284050"/>
            <a:chOff x="1557902" y="3173884"/>
            <a:chExt cx="374154" cy="284050"/>
          </a:xfrm>
        </p:grpSpPr>
        <p:sp>
          <p:nvSpPr>
            <p:cNvPr id="709" name="Google Shape;709;p61"/>
            <p:cNvSpPr/>
            <p:nvPr/>
          </p:nvSpPr>
          <p:spPr>
            <a:xfrm>
              <a:off x="1717691" y="3278777"/>
              <a:ext cx="214366" cy="179158"/>
            </a:xfrm>
            <a:custGeom>
              <a:rect b="b" l="l" r="r" t="t"/>
              <a:pathLst>
                <a:path extrusionOk="0" h="5633" w="674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1"/>
            <p:cNvSpPr/>
            <p:nvPr/>
          </p:nvSpPr>
          <p:spPr>
            <a:xfrm>
              <a:off x="1557902" y="3173884"/>
              <a:ext cx="374154" cy="283669"/>
            </a:xfrm>
            <a:custGeom>
              <a:rect b="b" l="l" r="r" t="t"/>
              <a:pathLst>
                <a:path extrusionOk="0" h="8919" w="11764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1"/>
            <p:cNvSpPr/>
            <p:nvPr/>
          </p:nvSpPr>
          <p:spPr>
            <a:xfrm>
              <a:off x="1663559" y="3235999"/>
              <a:ext cx="234435" cy="182911"/>
            </a:xfrm>
            <a:custGeom>
              <a:rect b="b" l="l" r="r" t="t"/>
              <a:pathLst>
                <a:path extrusionOk="0" h="5751" w="7371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61"/>
          <p:cNvSpPr/>
          <p:nvPr/>
        </p:nvSpPr>
        <p:spPr>
          <a:xfrm>
            <a:off x="1512612" y="2254513"/>
            <a:ext cx="612600" cy="61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1"/>
          <p:cNvSpPr txBox="1"/>
          <p:nvPr>
            <p:ph idx="6" type="title"/>
          </p:nvPr>
        </p:nvSpPr>
        <p:spPr>
          <a:xfrm>
            <a:off x="2408400" y="2254513"/>
            <a:ext cx="19305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CQRS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" name="Google Shape;714;p61"/>
          <p:cNvSpPr txBox="1"/>
          <p:nvPr>
            <p:ph idx="7" type="subTitle"/>
          </p:nvPr>
        </p:nvSpPr>
        <p:spPr>
          <a:xfrm>
            <a:off x="4741325" y="2254513"/>
            <a:ext cx="3183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Command/Query 책임 구분</a:t>
            </a:r>
            <a:endParaRPr/>
          </a:p>
        </p:txBody>
      </p:sp>
      <p:grpSp>
        <p:nvGrpSpPr>
          <p:cNvPr id="715" name="Google Shape;715;p61"/>
          <p:cNvGrpSpPr/>
          <p:nvPr/>
        </p:nvGrpSpPr>
        <p:grpSpPr>
          <a:xfrm>
            <a:off x="1631823" y="2418796"/>
            <a:ext cx="374154" cy="284050"/>
            <a:chOff x="1557902" y="3173884"/>
            <a:chExt cx="374154" cy="284050"/>
          </a:xfrm>
        </p:grpSpPr>
        <p:sp>
          <p:nvSpPr>
            <p:cNvPr id="716" name="Google Shape;716;p61"/>
            <p:cNvSpPr/>
            <p:nvPr/>
          </p:nvSpPr>
          <p:spPr>
            <a:xfrm>
              <a:off x="1717691" y="3278777"/>
              <a:ext cx="214366" cy="179158"/>
            </a:xfrm>
            <a:custGeom>
              <a:rect b="b" l="l" r="r" t="t"/>
              <a:pathLst>
                <a:path extrusionOk="0" h="5633" w="674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1557902" y="3173884"/>
              <a:ext cx="374154" cy="283669"/>
            </a:xfrm>
            <a:custGeom>
              <a:rect b="b" l="l" r="r" t="t"/>
              <a:pathLst>
                <a:path extrusionOk="0" h="8919" w="11764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1663559" y="3235999"/>
              <a:ext cx="234435" cy="182911"/>
            </a:xfrm>
            <a:custGeom>
              <a:rect b="b" l="l" r="r" t="t"/>
              <a:pathLst>
                <a:path extrusionOk="0" h="5751" w="7371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61"/>
          <p:cNvSpPr/>
          <p:nvPr/>
        </p:nvSpPr>
        <p:spPr>
          <a:xfrm>
            <a:off x="1512612" y="2959938"/>
            <a:ext cx="612600" cy="61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1"/>
          <p:cNvSpPr txBox="1"/>
          <p:nvPr>
            <p:ph idx="6" type="title"/>
          </p:nvPr>
        </p:nvSpPr>
        <p:spPr>
          <a:xfrm>
            <a:off x="2408400" y="2959938"/>
            <a:ext cx="19305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Repository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1" name="Google Shape;721;p61"/>
          <p:cNvSpPr txBox="1"/>
          <p:nvPr>
            <p:ph idx="7" type="subTitle"/>
          </p:nvPr>
        </p:nvSpPr>
        <p:spPr>
          <a:xfrm>
            <a:off x="4741325" y="2959950"/>
            <a:ext cx="33600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추상화 인터페이스로 확장성 높은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리포지토리 구현</a:t>
            </a:r>
            <a:endParaRPr/>
          </a:p>
        </p:txBody>
      </p:sp>
      <p:grpSp>
        <p:nvGrpSpPr>
          <p:cNvPr id="722" name="Google Shape;722;p61"/>
          <p:cNvGrpSpPr/>
          <p:nvPr/>
        </p:nvGrpSpPr>
        <p:grpSpPr>
          <a:xfrm>
            <a:off x="1631823" y="3124221"/>
            <a:ext cx="374154" cy="284050"/>
            <a:chOff x="1557902" y="3173884"/>
            <a:chExt cx="374154" cy="284050"/>
          </a:xfrm>
        </p:grpSpPr>
        <p:sp>
          <p:nvSpPr>
            <p:cNvPr id="723" name="Google Shape;723;p61"/>
            <p:cNvSpPr/>
            <p:nvPr/>
          </p:nvSpPr>
          <p:spPr>
            <a:xfrm>
              <a:off x="1717691" y="3278777"/>
              <a:ext cx="214366" cy="179158"/>
            </a:xfrm>
            <a:custGeom>
              <a:rect b="b" l="l" r="r" t="t"/>
              <a:pathLst>
                <a:path extrusionOk="0" h="5633" w="674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1"/>
            <p:cNvSpPr/>
            <p:nvPr/>
          </p:nvSpPr>
          <p:spPr>
            <a:xfrm>
              <a:off x="1557902" y="3173884"/>
              <a:ext cx="374154" cy="283669"/>
            </a:xfrm>
            <a:custGeom>
              <a:rect b="b" l="l" r="r" t="t"/>
              <a:pathLst>
                <a:path extrusionOk="0" h="8919" w="11764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1"/>
            <p:cNvSpPr/>
            <p:nvPr/>
          </p:nvSpPr>
          <p:spPr>
            <a:xfrm>
              <a:off x="1663559" y="3235999"/>
              <a:ext cx="234435" cy="182911"/>
            </a:xfrm>
            <a:custGeom>
              <a:rect b="b" l="l" r="r" t="t"/>
              <a:pathLst>
                <a:path extrusionOk="0" h="5751" w="7371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닷넷데브" id="726" name="Google Shape;7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1"/>
          <p:cNvSpPr/>
          <p:nvPr/>
        </p:nvSpPr>
        <p:spPr>
          <a:xfrm>
            <a:off x="1512612" y="3665375"/>
            <a:ext cx="612600" cy="61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1"/>
          <p:cNvSpPr txBox="1"/>
          <p:nvPr>
            <p:ph idx="6" type="title"/>
          </p:nvPr>
        </p:nvSpPr>
        <p:spPr>
          <a:xfrm>
            <a:off x="2408400" y="3665375"/>
            <a:ext cx="19305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UnitOfWork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9" name="Google Shape;729;p61"/>
          <p:cNvSpPr txBox="1"/>
          <p:nvPr>
            <p:ph idx="7" type="subTitle"/>
          </p:nvPr>
        </p:nvSpPr>
        <p:spPr>
          <a:xfrm>
            <a:off x="4741325" y="3665375"/>
            <a:ext cx="31839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변경 사항의 트랜잭셔널한 처리</a:t>
            </a:r>
            <a:endParaRPr/>
          </a:p>
        </p:txBody>
      </p:sp>
      <p:grpSp>
        <p:nvGrpSpPr>
          <p:cNvPr id="730" name="Google Shape;730;p61"/>
          <p:cNvGrpSpPr/>
          <p:nvPr/>
        </p:nvGrpSpPr>
        <p:grpSpPr>
          <a:xfrm>
            <a:off x="1631823" y="3829659"/>
            <a:ext cx="374154" cy="284050"/>
            <a:chOff x="1557902" y="3173884"/>
            <a:chExt cx="374154" cy="284050"/>
          </a:xfrm>
        </p:grpSpPr>
        <p:sp>
          <p:nvSpPr>
            <p:cNvPr id="731" name="Google Shape;731;p61"/>
            <p:cNvSpPr/>
            <p:nvPr/>
          </p:nvSpPr>
          <p:spPr>
            <a:xfrm>
              <a:off x="1717691" y="3278777"/>
              <a:ext cx="214366" cy="179158"/>
            </a:xfrm>
            <a:custGeom>
              <a:rect b="b" l="l" r="r" t="t"/>
              <a:pathLst>
                <a:path extrusionOk="0" h="5633" w="674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1557902" y="3173884"/>
              <a:ext cx="374154" cy="283669"/>
            </a:xfrm>
            <a:custGeom>
              <a:rect b="b" l="l" r="r" t="t"/>
              <a:pathLst>
                <a:path extrusionOk="0" h="8919" w="11764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1663559" y="3235999"/>
              <a:ext cx="234435" cy="182911"/>
            </a:xfrm>
            <a:custGeom>
              <a:rect b="b" l="l" r="r" t="t"/>
              <a:pathLst>
                <a:path extrusionOk="0" h="5751" w="7371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2"/>
          <p:cNvSpPr txBox="1"/>
          <p:nvPr/>
        </p:nvSpPr>
        <p:spPr>
          <a:xfrm>
            <a:off x="1253400" y="1668125"/>
            <a:ext cx="180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도서</a:t>
            </a:r>
            <a:endParaRPr b="1" sz="3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62"/>
          <p:cNvSpPr txBox="1"/>
          <p:nvPr/>
        </p:nvSpPr>
        <p:spPr>
          <a:xfrm>
            <a:off x="6167300" y="1668125"/>
            <a:ext cx="180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대여</a:t>
            </a:r>
            <a:endParaRPr b="1" sz="3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62"/>
          <p:cNvSpPr txBox="1"/>
          <p:nvPr/>
        </p:nvSpPr>
        <p:spPr>
          <a:xfrm>
            <a:off x="3669600" y="1668125"/>
            <a:ext cx="180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유저</a:t>
            </a:r>
            <a:endParaRPr b="1" sz="3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62"/>
          <p:cNvSpPr txBox="1"/>
          <p:nvPr/>
        </p:nvSpPr>
        <p:spPr>
          <a:xfrm>
            <a:off x="1628425" y="555375"/>
            <a:ext cx="5887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도서관</a:t>
            </a:r>
            <a:endParaRPr b="1" sz="3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2" name="Google Shape;742;p62"/>
          <p:cNvCxnSpPr>
            <a:stCxn id="741" idx="2"/>
            <a:endCxn id="738" idx="0"/>
          </p:cNvCxnSpPr>
          <p:nvPr/>
        </p:nvCxnSpPr>
        <p:spPr>
          <a:xfrm rot="5400000">
            <a:off x="3153775" y="249825"/>
            <a:ext cx="420300" cy="24162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43" name="Google Shape;743;p62"/>
          <p:cNvCxnSpPr>
            <a:stCxn id="741" idx="2"/>
            <a:endCxn id="740" idx="0"/>
          </p:cNvCxnSpPr>
          <p:nvPr/>
        </p:nvCxnSpPr>
        <p:spPr>
          <a:xfrm flipH="1" rot="-5400000">
            <a:off x="4362175" y="1457625"/>
            <a:ext cx="420300" cy="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744" name="Google Shape;744;p62"/>
          <p:cNvCxnSpPr>
            <a:stCxn id="741" idx="2"/>
            <a:endCxn id="739" idx="0"/>
          </p:cNvCxnSpPr>
          <p:nvPr/>
        </p:nvCxnSpPr>
        <p:spPr>
          <a:xfrm flipH="1" rot="-5400000">
            <a:off x="5610775" y="209025"/>
            <a:ext cx="420300" cy="2497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pic>
        <p:nvPicPr>
          <p:cNvPr descr="닷넷데브" id="745" name="Google Shape;7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2"/>
          <p:cNvSpPr txBox="1"/>
          <p:nvPr/>
        </p:nvSpPr>
        <p:spPr>
          <a:xfrm>
            <a:off x="3717325" y="2360525"/>
            <a:ext cx="22341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Guid Key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조회 (목록/단일)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생성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수정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삭제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62"/>
          <p:cNvSpPr txBox="1"/>
          <p:nvPr/>
        </p:nvSpPr>
        <p:spPr>
          <a:xfrm>
            <a:off x="6204075" y="2360525"/>
            <a:ext cx="22341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Guid Key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조회 (목록/단일)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생성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연장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반납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8" name="Google Shape;748;p62"/>
          <p:cNvSpPr txBox="1"/>
          <p:nvPr/>
        </p:nvSpPr>
        <p:spPr>
          <a:xfrm>
            <a:off x="1267350" y="2360525"/>
            <a:ext cx="22341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Guid Key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조회 (목록/단일)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생성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수정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●"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삭제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3"/>
          <p:cNvSpPr txBox="1"/>
          <p:nvPr>
            <p:ph type="title"/>
          </p:nvPr>
        </p:nvSpPr>
        <p:spPr>
          <a:xfrm>
            <a:off x="713225" y="2138300"/>
            <a:ext cx="5185500" cy="1720500"/>
          </a:xfrm>
          <a:prstGeom prst="rect">
            <a:avLst/>
          </a:prstGeom>
        </p:spPr>
        <p:txBody>
          <a:bodyPr anchorCtr="0" anchor="ctr" bIns="91425" lIns="91425" spcFirstLastPara="1" rIns="9144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LAYER</a:t>
            </a:r>
            <a:endParaRPr/>
          </a:p>
        </p:txBody>
      </p:sp>
      <p:sp>
        <p:nvSpPr>
          <p:cNvPr id="754" name="Google Shape;754;p63"/>
          <p:cNvSpPr txBox="1"/>
          <p:nvPr>
            <p:ph idx="2" type="title"/>
          </p:nvPr>
        </p:nvSpPr>
        <p:spPr>
          <a:xfrm>
            <a:off x="713225" y="704000"/>
            <a:ext cx="1138200" cy="11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5" name="Google Shape;755;p63"/>
          <p:cNvSpPr txBox="1"/>
          <p:nvPr>
            <p:ph idx="1" type="subTitle"/>
          </p:nvPr>
        </p:nvSpPr>
        <p:spPr>
          <a:xfrm>
            <a:off x="713225" y="4000025"/>
            <a:ext cx="5185500" cy="6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여러분의 비즈니스를 담는 그릇</a:t>
            </a:r>
            <a:endParaRPr/>
          </a:p>
        </p:txBody>
      </p:sp>
      <p:pic>
        <p:nvPicPr>
          <p:cNvPr descr="닷넷데브" id="756" name="Google Shape;7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4"/>
          <p:cNvSpPr txBox="1"/>
          <p:nvPr>
            <p:ph type="title"/>
          </p:nvPr>
        </p:nvSpPr>
        <p:spPr>
          <a:xfrm>
            <a:off x="720000" y="323100"/>
            <a:ext cx="52155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도메인 레이어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64"/>
          <p:cNvSpPr txBox="1"/>
          <p:nvPr>
            <p:ph idx="1" type="subTitle"/>
          </p:nvPr>
        </p:nvSpPr>
        <p:spPr>
          <a:xfrm>
            <a:off x="343050" y="1182750"/>
            <a:ext cx="48705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Clean Architecture 의 </a:t>
            </a:r>
            <a:r>
              <a:rPr b="1" lang="en" sz="1700"/>
              <a:t>중심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비즈니스 로직</a:t>
            </a:r>
            <a:r>
              <a:rPr lang="en" sz="1700"/>
              <a:t>을 담을 그릇 객체의 설계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700"/>
              <a:t>EF Entity Model과 같은듯 다른  </a:t>
            </a:r>
            <a:r>
              <a:rPr b="1" lang="en" sz="1900">
                <a:highlight>
                  <a:schemeClr val="accent2"/>
                </a:highlight>
              </a:rPr>
              <a:t>Entity</a:t>
            </a:r>
            <a:endParaRPr b="1" sz="1900">
              <a:highlight>
                <a:schemeClr val="accent2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highlight>
                <a:schemeClr val="accent2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‘</a:t>
            </a:r>
            <a:r>
              <a:rPr i="1" lang="en" sz="1700" u="sng"/>
              <a:t>DB 저장은 어떻게 하죠….?</a:t>
            </a:r>
            <a:r>
              <a:rPr lang="en" sz="1700"/>
              <a:t>’</a:t>
            </a:r>
            <a:br>
              <a:rPr lang="en" sz="1700"/>
            </a:br>
            <a:r>
              <a:rPr lang="en" sz="1700"/>
              <a:t>‘</a:t>
            </a:r>
            <a:r>
              <a:rPr i="1" lang="en" sz="1700" u="sng"/>
              <a:t>이메일 발송해야 하는데 어떻게 하죠…?</a:t>
            </a:r>
            <a:r>
              <a:rPr lang="en" sz="1700"/>
              <a:t>’</a:t>
            </a:r>
            <a:br>
              <a:rPr lang="en" sz="1700"/>
            </a:br>
            <a:r>
              <a:rPr lang="en" sz="1700"/>
              <a:t>같은 문제에서는 완전히 손을 뗀</a:t>
            </a:r>
            <a:br>
              <a:rPr lang="en" sz="1700"/>
            </a:br>
            <a:r>
              <a:rPr b="1" lang="en" sz="1700"/>
              <a:t>아주 도도한 레이어</a:t>
            </a:r>
            <a:endParaRPr b="1" sz="1700"/>
          </a:p>
        </p:txBody>
      </p:sp>
      <p:pic>
        <p:nvPicPr>
          <p:cNvPr id="763" name="Google Shape;763;p64"/>
          <p:cNvPicPr preferRelativeResize="0"/>
          <p:nvPr/>
        </p:nvPicPr>
        <p:blipFill rotWithShape="1">
          <a:blip r:embed="rId3">
            <a:alphaModFix/>
          </a:blip>
          <a:srcRect b="0" l="0" r="0" t="29502"/>
          <a:stretch/>
        </p:blipFill>
        <p:spPr>
          <a:xfrm>
            <a:off x="4991350" y="853188"/>
            <a:ext cx="3223775" cy="34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4"/>
          <p:cNvSpPr/>
          <p:nvPr/>
        </p:nvSpPr>
        <p:spPr>
          <a:xfrm flipH="1" rot="-5400000">
            <a:off x="7153150" y="-168350"/>
            <a:ext cx="353700" cy="2074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4"/>
          <p:cNvSpPr/>
          <p:nvPr/>
        </p:nvSpPr>
        <p:spPr>
          <a:xfrm flipH="1" rot="10800000">
            <a:off x="8013400" y="691900"/>
            <a:ext cx="353700" cy="175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4"/>
          <p:cNvSpPr/>
          <p:nvPr/>
        </p:nvSpPr>
        <p:spPr>
          <a:xfrm flipH="1" rot="5400000">
            <a:off x="5640975" y="3234900"/>
            <a:ext cx="353700" cy="2074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4"/>
          <p:cNvSpPr/>
          <p:nvPr/>
        </p:nvSpPr>
        <p:spPr>
          <a:xfrm flipH="1">
            <a:off x="4780725" y="2690850"/>
            <a:ext cx="353700" cy="175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닷넷데브" id="768" name="Google Shape;76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25" y="1229600"/>
            <a:ext cx="2768513" cy="29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4" name="Google Shape;77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450" y="1443688"/>
            <a:ext cx="5913151" cy="25699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5" name="Google Shape;775;p65"/>
          <p:cNvSpPr/>
          <p:nvPr/>
        </p:nvSpPr>
        <p:spPr>
          <a:xfrm>
            <a:off x="1254525" y="2892650"/>
            <a:ext cx="1396200" cy="30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닷넷데브" id="776" name="Google Shape;7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7" name="Google Shape;777;p65"/>
          <p:cNvCxnSpPr/>
          <p:nvPr/>
        </p:nvCxnSpPr>
        <p:spPr>
          <a:xfrm>
            <a:off x="3514975" y="2150475"/>
            <a:ext cx="4526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8" name="Google Shape;778;p65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DOMAIN LAYER &gt; </a:t>
            </a:r>
            <a:r>
              <a:rPr lang="en" sz="3700"/>
              <a:t>Entity</a:t>
            </a:r>
            <a:endParaRPr sz="3700"/>
          </a:p>
        </p:txBody>
      </p:sp>
      <p:cxnSp>
        <p:nvCxnSpPr>
          <p:cNvPr id="779" name="Google Shape;779;p65"/>
          <p:cNvCxnSpPr/>
          <p:nvPr/>
        </p:nvCxnSpPr>
        <p:spPr>
          <a:xfrm>
            <a:off x="5934875" y="16570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65"/>
          <p:cNvCxnSpPr/>
          <p:nvPr/>
        </p:nvCxnSpPr>
        <p:spPr>
          <a:xfrm>
            <a:off x="3514975" y="2728663"/>
            <a:ext cx="4526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65"/>
          <p:cNvCxnSpPr/>
          <p:nvPr/>
        </p:nvCxnSpPr>
        <p:spPr>
          <a:xfrm>
            <a:off x="3514975" y="3148025"/>
            <a:ext cx="4203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65"/>
          <p:cNvCxnSpPr/>
          <p:nvPr/>
        </p:nvCxnSpPr>
        <p:spPr>
          <a:xfrm>
            <a:off x="3514975" y="3547175"/>
            <a:ext cx="2932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6"/>
          <p:cNvSpPr txBox="1"/>
          <p:nvPr>
            <p:ph type="title"/>
          </p:nvPr>
        </p:nvSpPr>
        <p:spPr>
          <a:xfrm>
            <a:off x="883125" y="0"/>
            <a:ext cx="70590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DOMAIN LAYER &gt; </a:t>
            </a:r>
            <a:r>
              <a:rPr lang="en" sz="3700"/>
              <a:t>Entity</a:t>
            </a:r>
            <a:endParaRPr/>
          </a:p>
        </p:txBody>
      </p:sp>
      <p:pic>
        <p:nvPicPr>
          <p:cNvPr id="788" name="Google Shape;7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25" y="1229600"/>
            <a:ext cx="2768513" cy="29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9" name="Google Shape;789;p66"/>
          <p:cNvSpPr/>
          <p:nvPr/>
        </p:nvSpPr>
        <p:spPr>
          <a:xfrm>
            <a:off x="1254525" y="2892650"/>
            <a:ext cx="1396200" cy="30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0" name="Google Shape;7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763" y="389875"/>
            <a:ext cx="5976284" cy="4667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1" name="Google Shape;791;p66"/>
          <p:cNvSpPr/>
          <p:nvPr/>
        </p:nvSpPr>
        <p:spPr>
          <a:xfrm>
            <a:off x="2235350" y="768100"/>
            <a:ext cx="3376200" cy="69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92" name="Google Shape;792;p66"/>
          <p:cNvCxnSpPr/>
          <p:nvPr/>
        </p:nvCxnSpPr>
        <p:spPr>
          <a:xfrm>
            <a:off x="3420625" y="653675"/>
            <a:ext cx="730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3" name="Google Shape;7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7230" y="1799275"/>
            <a:ext cx="5620575" cy="10350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닷넷데브" id="794" name="Google Shape;7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7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DOMAIN LAYER &gt; </a:t>
            </a:r>
            <a:r>
              <a:rPr lang="en" sz="3700"/>
              <a:t>Entity</a:t>
            </a:r>
            <a:endParaRPr/>
          </a:p>
        </p:txBody>
      </p:sp>
      <p:pic>
        <p:nvPicPr>
          <p:cNvPr id="800" name="Google Shape;8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25" y="1229600"/>
            <a:ext cx="2768513" cy="29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1" name="Google Shape;801;p67"/>
          <p:cNvSpPr/>
          <p:nvPr/>
        </p:nvSpPr>
        <p:spPr>
          <a:xfrm>
            <a:off x="1254525" y="2892650"/>
            <a:ext cx="1396200" cy="30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2" name="Google Shape;802;p67"/>
          <p:cNvSpPr txBox="1"/>
          <p:nvPr>
            <p:ph type="title"/>
          </p:nvPr>
        </p:nvSpPr>
        <p:spPr>
          <a:xfrm>
            <a:off x="427625" y="745400"/>
            <a:ext cx="15198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DOMAIN LAYER</a:t>
            </a:r>
            <a:endParaRPr sz="2000"/>
          </a:p>
        </p:txBody>
      </p:sp>
      <p:pic>
        <p:nvPicPr>
          <p:cNvPr id="803" name="Google Shape;80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763" y="389875"/>
            <a:ext cx="5976284" cy="4667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4" name="Google Shape;804;p67"/>
          <p:cNvSpPr/>
          <p:nvPr/>
        </p:nvSpPr>
        <p:spPr>
          <a:xfrm>
            <a:off x="2323675" y="1336949"/>
            <a:ext cx="5470500" cy="1212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5" name="Google Shape;80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925" y="590876"/>
            <a:ext cx="7256951" cy="1645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06" name="Google Shape;806;p67"/>
          <p:cNvCxnSpPr/>
          <p:nvPr/>
        </p:nvCxnSpPr>
        <p:spPr>
          <a:xfrm>
            <a:off x="866750" y="2018175"/>
            <a:ext cx="5238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닷넷데브" id="807" name="Google Shape;80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9763" y="1229588"/>
            <a:ext cx="6619875" cy="2409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9" name="Google Shape;80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5467" y="3196250"/>
            <a:ext cx="5685975" cy="57779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0" name="Google Shape;810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5475" y="1704375"/>
            <a:ext cx="5976275" cy="146026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DOMAIN LAYER &gt; </a:t>
            </a:r>
            <a:r>
              <a:rPr lang="en" sz="3700"/>
              <a:t>Entity</a:t>
            </a: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25" y="1229600"/>
            <a:ext cx="2768513" cy="29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7" name="Google Shape;817;p68"/>
          <p:cNvSpPr/>
          <p:nvPr/>
        </p:nvSpPr>
        <p:spPr>
          <a:xfrm>
            <a:off x="1254525" y="2892650"/>
            <a:ext cx="1396200" cy="30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8" name="Google Shape;81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763" y="389875"/>
            <a:ext cx="5976284" cy="4667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9" name="Google Shape;819;p68"/>
          <p:cNvSpPr/>
          <p:nvPr/>
        </p:nvSpPr>
        <p:spPr>
          <a:xfrm>
            <a:off x="2311550" y="2559100"/>
            <a:ext cx="4780500" cy="2306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닷넷데브" id="820" name="Google Shape;82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3563" y="1123950"/>
            <a:ext cx="5476875" cy="2895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25" y="1229600"/>
            <a:ext cx="2768513" cy="29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7" name="Google Shape;827;p69"/>
          <p:cNvSpPr/>
          <p:nvPr/>
        </p:nvSpPr>
        <p:spPr>
          <a:xfrm>
            <a:off x="1130601" y="3853325"/>
            <a:ext cx="1653000" cy="30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닷넷데브" id="828" name="Google Shape;82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188" y="545885"/>
            <a:ext cx="5596564" cy="40517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30" name="Google Shape;830;p69"/>
          <p:cNvCxnSpPr/>
          <p:nvPr/>
        </p:nvCxnSpPr>
        <p:spPr>
          <a:xfrm>
            <a:off x="3167998" y="713350"/>
            <a:ext cx="408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1" name="Google Shape;831;p69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DOMAIN LAYER &gt; </a:t>
            </a:r>
            <a:r>
              <a:rPr lang="en" sz="3700"/>
              <a:t>VALUE OBJECT</a:t>
            </a:r>
            <a:endParaRPr sz="3700"/>
          </a:p>
        </p:txBody>
      </p:sp>
      <p:cxnSp>
        <p:nvCxnSpPr>
          <p:cNvPr id="832" name="Google Shape;832;p69"/>
          <p:cNvCxnSpPr/>
          <p:nvPr/>
        </p:nvCxnSpPr>
        <p:spPr>
          <a:xfrm>
            <a:off x="2987823" y="993925"/>
            <a:ext cx="1805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3" name="Google Shape;833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4400" y="1654413"/>
            <a:ext cx="5200650" cy="102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2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650" y="0"/>
            <a:ext cx="2408350" cy="24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30058">
            <a:off x="6550594" y="2496234"/>
            <a:ext cx="2468847" cy="22596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2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클린아키텍쳐로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이사가기</a:t>
            </a:r>
            <a:endParaRPr/>
          </a:p>
        </p:txBody>
      </p:sp>
      <p:sp>
        <p:nvSpPr>
          <p:cNvPr id="587" name="Google Shape;587;p52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박현우</a:t>
            </a:r>
            <a:endParaRPr/>
          </a:p>
        </p:txBody>
      </p:sp>
      <p:grpSp>
        <p:nvGrpSpPr>
          <p:cNvPr id="588" name="Google Shape;588;p52"/>
          <p:cNvGrpSpPr/>
          <p:nvPr/>
        </p:nvGrpSpPr>
        <p:grpSpPr>
          <a:xfrm>
            <a:off x="-6928" y="4592782"/>
            <a:ext cx="6754050" cy="557550"/>
            <a:chOff x="-1" y="6114473"/>
            <a:chExt cx="9005400" cy="743400"/>
          </a:xfrm>
        </p:grpSpPr>
        <p:sp>
          <p:nvSpPr>
            <p:cNvPr id="589" name="Google Shape;589;p52"/>
            <p:cNvSpPr/>
            <p:nvPr/>
          </p:nvSpPr>
          <p:spPr>
            <a:xfrm>
              <a:off x="-1" y="6114473"/>
              <a:ext cx="9005400" cy="743400"/>
            </a:xfrm>
            <a:prstGeom prst="rect">
              <a:avLst/>
            </a:prstGeom>
            <a:gradFill>
              <a:gsLst>
                <a:gs pos="0">
                  <a:srgbClr val="968EE1">
                    <a:alpha val="0"/>
                  </a:srgbClr>
                </a:gs>
                <a:gs pos="50000">
                  <a:srgbClr val="BFBAEB"/>
                </a:gs>
                <a:gs pos="100000">
                  <a:srgbClr val="DFDDF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Presented by 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0" name="Google Shape;590;p52"/>
            <p:cNvGrpSpPr/>
            <p:nvPr/>
          </p:nvGrpSpPr>
          <p:grpSpPr>
            <a:xfrm>
              <a:off x="1512007" y="6247606"/>
              <a:ext cx="4254963" cy="566995"/>
              <a:chOff x="1524000" y="5988623"/>
              <a:chExt cx="6550129" cy="872838"/>
            </a:xfrm>
          </p:grpSpPr>
          <p:pic>
            <p:nvPicPr>
              <p:cNvPr descr="Amazon Web Services" id="591" name="Google Shape;591;p5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524000" y="6016333"/>
                <a:ext cx="1089893" cy="8174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Elastic" id="592" name="Google Shape;592;p5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773065" y="6047506"/>
                <a:ext cx="1006766" cy="755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nfragistics" id="593" name="Google Shape;593;p5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939003" y="6047505"/>
                <a:ext cx="1006766" cy="755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ouchbase" id="594" name="Google Shape;594;p5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104942" y="6044042"/>
                <a:ext cx="1016002" cy="762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Microsoft MVP Program" id="595" name="Google Shape;595;p5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텍스트, 폰트, 그래픽, 원이(가) 표시된 사진&#10;&#10;자동 생성된 설명" id="596" name="Google Shape;596;p52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7201291" y="5988623"/>
                <a:ext cx="872838" cy="8728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DOMAIN LAYER &gt; </a:t>
            </a:r>
            <a:r>
              <a:rPr lang="en" sz="3700"/>
              <a:t>VALUE OBJECT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39" name="Google Shape;8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25" y="1229600"/>
            <a:ext cx="2768513" cy="29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0" name="Google Shape;840;p70"/>
          <p:cNvSpPr/>
          <p:nvPr/>
        </p:nvSpPr>
        <p:spPr>
          <a:xfrm>
            <a:off x="1130601" y="3853325"/>
            <a:ext cx="1653000" cy="30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닷넷데브" id="841" name="Google Shape;8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188" y="545885"/>
            <a:ext cx="5596564" cy="40517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3" name="Google Shape;843;p70"/>
          <p:cNvSpPr/>
          <p:nvPr/>
        </p:nvSpPr>
        <p:spPr>
          <a:xfrm>
            <a:off x="2889375" y="952350"/>
            <a:ext cx="3626700" cy="128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1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DOMAIN LAYER &gt; </a:t>
            </a:r>
            <a:r>
              <a:rPr lang="en" sz="3700"/>
              <a:t>VALUE OBJECT</a:t>
            </a:r>
            <a:endParaRPr/>
          </a:p>
        </p:txBody>
      </p:sp>
      <p:pic>
        <p:nvPicPr>
          <p:cNvPr id="849" name="Google Shape;8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25" y="1229600"/>
            <a:ext cx="2768513" cy="294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0" name="Google Shape;850;p71"/>
          <p:cNvSpPr/>
          <p:nvPr/>
        </p:nvSpPr>
        <p:spPr>
          <a:xfrm>
            <a:off x="1130601" y="3853325"/>
            <a:ext cx="1653000" cy="30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닷넷데브" id="851" name="Google Shape;85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188" y="545885"/>
            <a:ext cx="5596564" cy="40517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3" name="Google Shape;853;p71"/>
          <p:cNvSpPr/>
          <p:nvPr/>
        </p:nvSpPr>
        <p:spPr>
          <a:xfrm>
            <a:off x="2906550" y="2180125"/>
            <a:ext cx="5313000" cy="230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2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DOMAIN LAYER &gt; </a:t>
            </a:r>
            <a:r>
              <a:rPr lang="en" sz="3700">
                <a:latin typeface="Roboto Medium"/>
                <a:ea typeface="Roboto Medium"/>
                <a:cs typeface="Roboto Medium"/>
                <a:sym typeface="Roboto Medium"/>
              </a:rPr>
              <a:t>개념정리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닷넷데브" id="859" name="Google Shape;8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72"/>
          <p:cNvSpPr txBox="1"/>
          <p:nvPr>
            <p:ph idx="4294967295" type="subTitle"/>
          </p:nvPr>
        </p:nvSpPr>
        <p:spPr>
          <a:xfrm>
            <a:off x="965250" y="1254450"/>
            <a:ext cx="7213500" cy="26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Entity</a:t>
            </a:r>
            <a:endParaRPr b="1" sz="2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DomainEvent </a:t>
            </a:r>
            <a:endParaRPr b="1" sz="2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ValueObject</a:t>
            </a:r>
            <a:endParaRPr b="1"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3"/>
          <p:cNvSpPr txBox="1"/>
          <p:nvPr>
            <p:ph type="title"/>
          </p:nvPr>
        </p:nvSpPr>
        <p:spPr>
          <a:xfrm>
            <a:off x="713225" y="2138300"/>
            <a:ext cx="5185500" cy="1720500"/>
          </a:xfrm>
          <a:prstGeom prst="rect">
            <a:avLst/>
          </a:prstGeom>
        </p:spPr>
        <p:txBody>
          <a:bodyPr anchorCtr="0" anchor="ctr" bIns="91425" lIns="91425" spcFirstLastPara="1" rIns="9144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r>
              <a:rPr lang="en"/>
              <a:t> LAYER</a:t>
            </a:r>
            <a:endParaRPr/>
          </a:p>
        </p:txBody>
      </p:sp>
      <p:sp>
        <p:nvSpPr>
          <p:cNvPr id="866" name="Google Shape;866;p73"/>
          <p:cNvSpPr txBox="1"/>
          <p:nvPr>
            <p:ph idx="2" type="title"/>
          </p:nvPr>
        </p:nvSpPr>
        <p:spPr>
          <a:xfrm>
            <a:off x="713225" y="704000"/>
            <a:ext cx="1138200" cy="11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67" name="Google Shape;867;p73"/>
          <p:cNvSpPr txBox="1"/>
          <p:nvPr>
            <p:ph idx="1" type="subTitle"/>
          </p:nvPr>
        </p:nvSpPr>
        <p:spPr>
          <a:xfrm>
            <a:off x="713225" y="4000025"/>
            <a:ext cx="5185500" cy="6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비즈니스 로직 (Use-Case) 의 구현</a:t>
            </a:r>
            <a:endParaRPr/>
          </a:p>
        </p:txBody>
      </p:sp>
      <p:pic>
        <p:nvPicPr>
          <p:cNvPr descr="닷넷데브" id="868" name="Google Shape;86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닷넷데브" id="873" name="Google Shape;8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4"/>
          <p:cNvSpPr/>
          <p:nvPr/>
        </p:nvSpPr>
        <p:spPr>
          <a:xfrm>
            <a:off x="2002650" y="379350"/>
            <a:ext cx="5082900" cy="4512300"/>
          </a:xfrm>
          <a:prstGeom prst="bevel">
            <a:avLst>
              <a:gd fmla="val 12500" name="adj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5" name="Google Shape;8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550" y="953976"/>
            <a:ext cx="3935549" cy="3368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6" name="Google Shape;876;p74"/>
          <p:cNvGrpSpPr/>
          <p:nvPr/>
        </p:nvGrpSpPr>
        <p:grpSpPr>
          <a:xfrm>
            <a:off x="5449744" y="1549073"/>
            <a:ext cx="718942" cy="1007603"/>
            <a:chOff x="910723" y="1508212"/>
            <a:chExt cx="251660" cy="350166"/>
          </a:xfrm>
        </p:grpSpPr>
        <p:sp>
          <p:nvSpPr>
            <p:cNvPr id="877" name="Google Shape;877;p74"/>
            <p:cNvSpPr/>
            <p:nvPr/>
          </p:nvSpPr>
          <p:spPr>
            <a:xfrm>
              <a:off x="910723" y="1508212"/>
              <a:ext cx="251660" cy="350166"/>
            </a:xfrm>
            <a:custGeom>
              <a:rect b="b" l="l" r="r" t="t"/>
              <a:pathLst>
                <a:path extrusionOk="0" h="11002" w="7907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4"/>
            <p:cNvSpPr/>
            <p:nvPr/>
          </p:nvSpPr>
          <p:spPr>
            <a:xfrm>
              <a:off x="1031604" y="1530205"/>
              <a:ext cx="10280" cy="10248"/>
            </a:xfrm>
            <a:custGeom>
              <a:rect b="b" l="l" r="r" t="t"/>
              <a:pathLst>
                <a:path extrusionOk="0" h="322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4"/>
            <p:cNvSpPr/>
            <p:nvPr/>
          </p:nvSpPr>
          <p:spPr>
            <a:xfrm>
              <a:off x="932334" y="1551784"/>
              <a:ext cx="208088" cy="273653"/>
            </a:xfrm>
            <a:custGeom>
              <a:rect b="b" l="l" r="r" t="t"/>
              <a:pathLst>
                <a:path extrusionOk="0" h="8598" w="653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4"/>
            <p:cNvSpPr/>
            <p:nvPr/>
          </p:nvSpPr>
          <p:spPr>
            <a:xfrm>
              <a:off x="965689" y="1661302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74"/>
            <p:cNvSpPr/>
            <p:nvPr/>
          </p:nvSpPr>
          <p:spPr>
            <a:xfrm>
              <a:off x="965689" y="1710571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74"/>
            <p:cNvSpPr/>
            <p:nvPr/>
          </p:nvSpPr>
          <p:spPr>
            <a:xfrm>
              <a:off x="965689" y="1760604"/>
              <a:ext cx="32241" cy="31859"/>
            </a:xfrm>
            <a:custGeom>
              <a:rect b="b" l="l" r="r" t="t"/>
              <a:pathLst>
                <a:path extrusionOk="0" h="1001" w="1013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4"/>
            <p:cNvSpPr/>
            <p:nvPr/>
          </p:nvSpPr>
          <p:spPr>
            <a:xfrm>
              <a:off x="1009643" y="1661302"/>
              <a:ext cx="59899" cy="10662"/>
            </a:xfrm>
            <a:custGeom>
              <a:rect b="b" l="l" r="r" t="t"/>
              <a:pathLst>
                <a:path extrusionOk="0" h="335" w="188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74"/>
            <p:cNvSpPr/>
            <p:nvPr/>
          </p:nvSpPr>
          <p:spPr>
            <a:xfrm>
              <a:off x="1009643" y="1683677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74"/>
            <p:cNvSpPr/>
            <p:nvPr/>
          </p:nvSpPr>
          <p:spPr>
            <a:xfrm>
              <a:off x="1009643" y="1710571"/>
              <a:ext cx="59899" cy="10630"/>
            </a:xfrm>
            <a:custGeom>
              <a:rect b="b" l="l" r="r" t="t"/>
              <a:pathLst>
                <a:path extrusionOk="0" h="334" w="188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74"/>
            <p:cNvSpPr/>
            <p:nvPr/>
          </p:nvSpPr>
          <p:spPr>
            <a:xfrm>
              <a:off x="1009643" y="1732946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74"/>
            <p:cNvSpPr/>
            <p:nvPr/>
          </p:nvSpPr>
          <p:spPr>
            <a:xfrm>
              <a:off x="1009643" y="1760604"/>
              <a:ext cx="59899" cy="10248"/>
            </a:xfrm>
            <a:custGeom>
              <a:rect b="b" l="l" r="r" t="t"/>
              <a:pathLst>
                <a:path extrusionOk="0" h="322" w="188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74"/>
            <p:cNvSpPr/>
            <p:nvPr/>
          </p:nvSpPr>
          <p:spPr>
            <a:xfrm>
              <a:off x="1009643" y="1782183"/>
              <a:ext cx="98188" cy="10662"/>
            </a:xfrm>
            <a:custGeom>
              <a:rect b="b" l="l" r="r" t="t"/>
              <a:pathLst>
                <a:path extrusionOk="0" h="335" w="3085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74"/>
            <p:cNvSpPr/>
            <p:nvPr/>
          </p:nvSpPr>
          <p:spPr>
            <a:xfrm>
              <a:off x="1009643" y="1579473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4"/>
            <p:cNvSpPr/>
            <p:nvPr/>
          </p:nvSpPr>
          <p:spPr>
            <a:xfrm>
              <a:off x="965689" y="1628711"/>
              <a:ext cx="142142" cy="10662"/>
            </a:xfrm>
            <a:custGeom>
              <a:rect b="b" l="l" r="r" t="t"/>
              <a:pathLst>
                <a:path extrusionOk="0" h="335" w="4466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4"/>
            <p:cNvSpPr/>
            <p:nvPr/>
          </p:nvSpPr>
          <p:spPr>
            <a:xfrm>
              <a:off x="1009643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4"/>
            <p:cNvSpPr/>
            <p:nvPr/>
          </p:nvSpPr>
          <p:spPr>
            <a:xfrm>
              <a:off x="1047550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4"/>
            <p:cNvSpPr/>
            <p:nvPr/>
          </p:nvSpPr>
          <p:spPr>
            <a:xfrm>
              <a:off x="966071" y="1579473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4" name="Google Shape;894;p74"/>
          <p:cNvSpPr txBox="1"/>
          <p:nvPr/>
        </p:nvSpPr>
        <p:spPr>
          <a:xfrm>
            <a:off x="2600044" y="1395775"/>
            <a:ext cx="1295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CLASS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5" name="Google Shape;895;p74"/>
          <p:cNvSpPr txBox="1"/>
          <p:nvPr/>
        </p:nvSpPr>
        <p:spPr>
          <a:xfrm>
            <a:off x="3680674" y="3000800"/>
            <a:ext cx="14748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REQUEST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6" name="Google Shape;896;p74"/>
          <p:cNvSpPr txBox="1"/>
          <p:nvPr/>
        </p:nvSpPr>
        <p:spPr>
          <a:xfrm>
            <a:off x="5212703" y="1395775"/>
            <a:ext cx="1295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DOMAIN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7" name="Google Shape;897;p74"/>
          <p:cNvSpPr txBox="1"/>
          <p:nvPr/>
        </p:nvSpPr>
        <p:spPr>
          <a:xfrm>
            <a:off x="3867925" y="2008150"/>
            <a:ext cx="1295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MediatR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8" name="Google Shape;898;p74"/>
          <p:cNvSpPr txBox="1"/>
          <p:nvPr/>
        </p:nvSpPr>
        <p:spPr>
          <a:xfrm>
            <a:off x="3684443" y="601371"/>
            <a:ext cx="17193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  <a:t>????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▲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5"/>
          <p:cNvSpPr txBox="1"/>
          <p:nvPr>
            <p:ph idx="1" type="subTitle"/>
          </p:nvPr>
        </p:nvSpPr>
        <p:spPr>
          <a:xfrm>
            <a:off x="351075" y="1582725"/>
            <a:ext cx="4274400" cy="26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비즈니스 로직(</a:t>
            </a:r>
            <a:r>
              <a:rPr i="1" lang="en" sz="1700"/>
              <a:t>Use-Case</a:t>
            </a:r>
            <a:r>
              <a:rPr lang="en" sz="1700"/>
              <a:t>)</a:t>
            </a:r>
            <a:r>
              <a:rPr lang="en" sz="1700"/>
              <a:t> 구현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TRequest → TResponse 로 이어지는</a:t>
            </a:r>
            <a:br>
              <a:rPr lang="en" sz="1700"/>
            </a:br>
            <a:r>
              <a:rPr b="1" lang="en" sz="1700"/>
              <a:t>파이프라인</a:t>
            </a:r>
            <a:r>
              <a:rPr lang="en" sz="1700"/>
              <a:t> 설계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highlight>
                <a:schemeClr val="accent2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Infrastructure Layer </a:t>
            </a:r>
            <a:br>
              <a:rPr b="1" lang="en" sz="1700"/>
            </a:br>
            <a:r>
              <a:rPr lang="en" sz="1700"/>
              <a:t>추상화 된 인터페이스 설계</a:t>
            </a:r>
            <a:endParaRPr sz="1700"/>
          </a:p>
        </p:txBody>
      </p:sp>
      <p:pic>
        <p:nvPicPr>
          <p:cNvPr descr="닷넷데브" id="904" name="Google Shape;90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75"/>
          <p:cNvSpPr txBox="1"/>
          <p:nvPr>
            <p:ph type="title"/>
          </p:nvPr>
        </p:nvSpPr>
        <p:spPr>
          <a:xfrm>
            <a:off x="567600" y="323100"/>
            <a:ext cx="52155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APPLICATION LAYER</a:t>
            </a:r>
            <a:endParaRPr/>
          </a:p>
        </p:txBody>
      </p:sp>
      <p:grpSp>
        <p:nvGrpSpPr>
          <p:cNvPr id="906" name="Google Shape;906;p75"/>
          <p:cNvGrpSpPr/>
          <p:nvPr/>
        </p:nvGrpSpPr>
        <p:grpSpPr>
          <a:xfrm>
            <a:off x="4780725" y="691900"/>
            <a:ext cx="3586375" cy="3756950"/>
            <a:chOff x="4780725" y="691900"/>
            <a:chExt cx="3586375" cy="3756950"/>
          </a:xfrm>
        </p:grpSpPr>
        <p:sp>
          <p:nvSpPr>
            <p:cNvPr id="907" name="Google Shape;907;p75"/>
            <p:cNvSpPr/>
            <p:nvPr/>
          </p:nvSpPr>
          <p:spPr>
            <a:xfrm flipH="1" rot="-5400000">
              <a:off x="7153150" y="-168350"/>
              <a:ext cx="353700" cy="2074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8" name="Google Shape;908;p75"/>
            <p:cNvPicPr preferRelativeResize="0"/>
            <p:nvPr/>
          </p:nvPicPr>
          <p:blipFill rotWithShape="1">
            <a:blip r:embed="rId4">
              <a:alphaModFix/>
            </a:blip>
            <a:srcRect b="0" l="0" r="0" t="29502"/>
            <a:stretch/>
          </p:blipFill>
          <p:spPr>
            <a:xfrm>
              <a:off x="4991350" y="853188"/>
              <a:ext cx="3223775" cy="3411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9" name="Google Shape;909;p75"/>
            <p:cNvSpPr/>
            <p:nvPr/>
          </p:nvSpPr>
          <p:spPr>
            <a:xfrm flipH="1" rot="10800000">
              <a:off x="8013400" y="691900"/>
              <a:ext cx="353700" cy="175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5"/>
            <p:cNvSpPr/>
            <p:nvPr/>
          </p:nvSpPr>
          <p:spPr>
            <a:xfrm flipH="1" rot="5400000">
              <a:off x="5640975" y="3234900"/>
              <a:ext cx="353700" cy="2074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5"/>
            <p:cNvSpPr/>
            <p:nvPr/>
          </p:nvSpPr>
          <p:spPr>
            <a:xfrm flipH="1">
              <a:off x="4780725" y="2690850"/>
              <a:ext cx="353700" cy="175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6" name="Google Shape;916;p76"/>
          <p:cNvCxnSpPr>
            <a:endCxn id="917" idx="1"/>
          </p:cNvCxnSpPr>
          <p:nvPr/>
        </p:nvCxnSpPr>
        <p:spPr>
          <a:xfrm>
            <a:off x="327606" y="2545406"/>
            <a:ext cx="77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918" name="Google Shape;918;p76"/>
          <p:cNvSpPr/>
          <p:nvPr/>
        </p:nvSpPr>
        <p:spPr>
          <a:xfrm>
            <a:off x="7135175" y="2185581"/>
            <a:ext cx="676800" cy="67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76"/>
          <p:cNvSpPr/>
          <p:nvPr/>
        </p:nvSpPr>
        <p:spPr>
          <a:xfrm>
            <a:off x="5211875" y="2184231"/>
            <a:ext cx="679500" cy="67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6"/>
          <p:cNvSpPr txBox="1"/>
          <p:nvPr/>
        </p:nvSpPr>
        <p:spPr>
          <a:xfrm>
            <a:off x="6551150" y="3283605"/>
            <a:ext cx="1851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결과 반환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1" name="Google Shape;921;p76"/>
          <p:cNvSpPr txBox="1"/>
          <p:nvPr/>
        </p:nvSpPr>
        <p:spPr>
          <a:xfrm>
            <a:off x="4626425" y="1283363"/>
            <a:ext cx="1850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요청 처리 /</a:t>
            </a:r>
            <a:b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Response 생성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2" name="Google Shape;922;p76"/>
          <p:cNvSpPr txBox="1"/>
          <p:nvPr/>
        </p:nvSpPr>
        <p:spPr>
          <a:xfrm>
            <a:off x="4626425" y="1654788"/>
            <a:ext cx="185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HANDLER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3" name="Google Shape;923;p76"/>
          <p:cNvSpPr txBox="1"/>
          <p:nvPr/>
        </p:nvSpPr>
        <p:spPr>
          <a:xfrm>
            <a:off x="6551756" y="2885150"/>
            <a:ext cx="185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RESPONSE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24" name="Google Shape;924;p76"/>
          <p:cNvGrpSpPr/>
          <p:nvPr/>
        </p:nvGrpSpPr>
        <p:grpSpPr>
          <a:xfrm>
            <a:off x="7275151" y="2307825"/>
            <a:ext cx="403587" cy="424913"/>
            <a:chOff x="7046551" y="2612625"/>
            <a:chExt cx="403587" cy="424913"/>
          </a:xfrm>
        </p:grpSpPr>
        <p:sp>
          <p:nvSpPr>
            <p:cNvPr id="925" name="Google Shape;925;p76"/>
            <p:cNvSpPr/>
            <p:nvPr/>
          </p:nvSpPr>
          <p:spPr>
            <a:xfrm>
              <a:off x="7240700" y="2911968"/>
              <a:ext cx="16228" cy="12998"/>
            </a:xfrm>
            <a:custGeom>
              <a:rect b="b" l="l" r="r" t="t"/>
              <a:pathLst>
                <a:path extrusionOk="0" h="334" w="417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6"/>
            <p:cNvSpPr/>
            <p:nvPr/>
          </p:nvSpPr>
          <p:spPr>
            <a:xfrm>
              <a:off x="7264321" y="2741437"/>
              <a:ext cx="39" cy="3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6"/>
            <p:cNvSpPr/>
            <p:nvPr/>
          </p:nvSpPr>
          <p:spPr>
            <a:xfrm>
              <a:off x="7264321" y="2741437"/>
              <a:ext cx="6538" cy="13465"/>
            </a:xfrm>
            <a:custGeom>
              <a:rect b="b" l="l" r="r" t="t"/>
              <a:pathLst>
                <a:path extrusionOk="0" h="346" w="168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6"/>
            <p:cNvSpPr/>
            <p:nvPr/>
          </p:nvSpPr>
          <p:spPr>
            <a:xfrm>
              <a:off x="7264321" y="2740970"/>
              <a:ext cx="39" cy="506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6"/>
            <p:cNvSpPr/>
            <p:nvPr/>
          </p:nvSpPr>
          <p:spPr>
            <a:xfrm>
              <a:off x="7270820" y="2754863"/>
              <a:ext cx="39" cy="973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6"/>
            <p:cNvSpPr/>
            <p:nvPr/>
          </p:nvSpPr>
          <p:spPr>
            <a:xfrm>
              <a:off x="7046551" y="2612625"/>
              <a:ext cx="403587" cy="424913"/>
            </a:xfrm>
            <a:custGeom>
              <a:rect b="b" l="l" r="r" t="t"/>
              <a:pathLst>
                <a:path extrusionOk="0" h="10919" w="10371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6"/>
            <p:cNvSpPr/>
            <p:nvPr/>
          </p:nvSpPr>
          <p:spPr>
            <a:xfrm>
              <a:off x="7270820" y="2754863"/>
              <a:ext cx="39" cy="3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6"/>
            <p:cNvSpPr/>
            <p:nvPr/>
          </p:nvSpPr>
          <p:spPr>
            <a:xfrm>
              <a:off x="7270820" y="2755797"/>
              <a:ext cx="39" cy="3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76"/>
          <p:cNvGrpSpPr/>
          <p:nvPr/>
        </p:nvGrpSpPr>
        <p:grpSpPr>
          <a:xfrm>
            <a:off x="5372277" y="2307836"/>
            <a:ext cx="431943" cy="424923"/>
            <a:chOff x="5143677" y="2612636"/>
            <a:chExt cx="431943" cy="424923"/>
          </a:xfrm>
        </p:grpSpPr>
        <p:sp>
          <p:nvSpPr>
            <p:cNvPr id="934" name="Google Shape;934;p76"/>
            <p:cNvSpPr/>
            <p:nvPr/>
          </p:nvSpPr>
          <p:spPr>
            <a:xfrm>
              <a:off x="5575026" y="2679840"/>
              <a:ext cx="49" cy="638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6"/>
            <p:cNvSpPr/>
            <p:nvPr/>
          </p:nvSpPr>
          <p:spPr>
            <a:xfrm>
              <a:off x="5573848" y="2678662"/>
              <a:ext cx="49" cy="4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6"/>
            <p:cNvSpPr/>
            <p:nvPr/>
          </p:nvSpPr>
          <p:spPr>
            <a:xfrm>
              <a:off x="5143677" y="2640667"/>
              <a:ext cx="431943" cy="396893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6"/>
            <p:cNvSpPr/>
            <p:nvPr/>
          </p:nvSpPr>
          <p:spPr>
            <a:xfrm>
              <a:off x="5145396" y="2612636"/>
              <a:ext cx="223360" cy="361842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6"/>
            <p:cNvSpPr/>
            <p:nvPr/>
          </p:nvSpPr>
          <p:spPr>
            <a:xfrm>
              <a:off x="5198608" y="2719554"/>
              <a:ext cx="43297" cy="4334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6"/>
            <p:cNvSpPr/>
            <p:nvPr/>
          </p:nvSpPr>
          <p:spPr>
            <a:xfrm>
              <a:off x="5259381" y="2749400"/>
              <a:ext cx="150854" cy="13500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6"/>
            <p:cNvSpPr/>
            <p:nvPr/>
          </p:nvSpPr>
          <p:spPr>
            <a:xfrm>
              <a:off x="5259381" y="2728341"/>
              <a:ext cx="46832" cy="13500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6"/>
            <p:cNvSpPr/>
            <p:nvPr/>
          </p:nvSpPr>
          <p:spPr>
            <a:xfrm>
              <a:off x="5198608" y="2818371"/>
              <a:ext cx="43297" cy="43297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6"/>
            <p:cNvSpPr/>
            <p:nvPr/>
          </p:nvSpPr>
          <p:spPr>
            <a:xfrm>
              <a:off x="5259381" y="2849347"/>
              <a:ext cx="150854" cy="1291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6"/>
            <p:cNvSpPr/>
            <p:nvPr/>
          </p:nvSpPr>
          <p:spPr>
            <a:xfrm>
              <a:off x="5259381" y="2827698"/>
              <a:ext cx="46832" cy="13500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6"/>
            <p:cNvSpPr/>
            <p:nvPr/>
          </p:nvSpPr>
          <p:spPr>
            <a:xfrm>
              <a:off x="5198608" y="2917729"/>
              <a:ext cx="43297" cy="43297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6"/>
            <p:cNvSpPr/>
            <p:nvPr/>
          </p:nvSpPr>
          <p:spPr>
            <a:xfrm>
              <a:off x="5259381" y="2947526"/>
              <a:ext cx="150854" cy="13500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6"/>
            <p:cNvSpPr/>
            <p:nvPr/>
          </p:nvSpPr>
          <p:spPr>
            <a:xfrm>
              <a:off x="5259381" y="2926467"/>
              <a:ext cx="46832" cy="1291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닷넷데브" id="947" name="Google Shape;9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Google Shape;948;p76"/>
          <p:cNvCxnSpPr>
            <a:stCxn id="917" idx="3"/>
            <a:endCxn id="919" idx="1"/>
          </p:cNvCxnSpPr>
          <p:nvPr/>
        </p:nvCxnSpPr>
        <p:spPr>
          <a:xfrm flipH="1" rot="10800000">
            <a:off x="1780506" y="2524106"/>
            <a:ext cx="3431400" cy="2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949" name="Google Shape;949;p76"/>
          <p:cNvGrpSpPr/>
          <p:nvPr/>
        </p:nvGrpSpPr>
        <p:grpSpPr>
          <a:xfrm>
            <a:off x="515550" y="1304800"/>
            <a:ext cx="1850406" cy="1580356"/>
            <a:chOff x="286950" y="1304800"/>
            <a:chExt cx="1850406" cy="1580356"/>
          </a:xfrm>
        </p:grpSpPr>
        <p:sp>
          <p:nvSpPr>
            <p:cNvPr id="917" name="Google Shape;917;p76"/>
            <p:cNvSpPr/>
            <p:nvPr/>
          </p:nvSpPr>
          <p:spPr>
            <a:xfrm>
              <a:off x="872406" y="2205656"/>
              <a:ext cx="679500" cy="67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6"/>
            <p:cNvSpPr txBox="1"/>
            <p:nvPr/>
          </p:nvSpPr>
          <p:spPr>
            <a:xfrm>
              <a:off x="286956" y="1654788"/>
              <a:ext cx="1850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REQUEST</a:t>
              </a:r>
              <a:endPara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951" name="Google Shape;951;p76"/>
            <p:cNvGrpSpPr/>
            <p:nvPr/>
          </p:nvGrpSpPr>
          <p:grpSpPr>
            <a:xfrm>
              <a:off x="986094" y="2337186"/>
              <a:ext cx="452128" cy="366213"/>
              <a:chOff x="1669433" y="2678652"/>
              <a:chExt cx="364708" cy="295405"/>
            </a:xfrm>
          </p:grpSpPr>
          <p:sp>
            <p:nvSpPr>
              <p:cNvPr id="952" name="Google Shape;952;p76"/>
              <p:cNvSpPr/>
              <p:nvPr/>
            </p:nvSpPr>
            <p:spPr>
              <a:xfrm>
                <a:off x="1880746" y="2709884"/>
                <a:ext cx="153396" cy="264172"/>
              </a:xfrm>
              <a:custGeom>
                <a:rect b="b" l="l" r="r" t="t"/>
                <a:pathLst>
                  <a:path extrusionOk="0" h="8306" w="4823">
                    <a:moveTo>
                      <a:pt x="4273" y="1"/>
                    </a:moveTo>
                    <a:cubicBezTo>
                      <a:pt x="4217" y="1"/>
                      <a:pt x="4158" y="32"/>
                      <a:pt x="4120" y="78"/>
                    </a:cubicBezTo>
                    <a:cubicBezTo>
                      <a:pt x="4060" y="150"/>
                      <a:pt x="4096" y="257"/>
                      <a:pt x="4167" y="316"/>
                    </a:cubicBezTo>
                    <a:cubicBezTo>
                      <a:pt x="4370" y="471"/>
                      <a:pt x="4489" y="685"/>
                      <a:pt x="4489" y="947"/>
                    </a:cubicBezTo>
                    <a:lnTo>
                      <a:pt x="4489" y="7210"/>
                    </a:lnTo>
                    <a:cubicBezTo>
                      <a:pt x="4489" y="7627"/>
                      <a:pt x="4156" y="7984"/>
                      <a:pt x="3715" y="7984"/>
                    </a:cubicBezTo>
                    <a:lnTo>
                      <a:pt x="167" y="7984"/>
                    </a:lnTo>
                    <a:cubicBezTo>
                      <a:pt x="72" y="7984"/>
                      <a:pt x="0" y="8055"/>
                      <a:pt x="0" y="8151"/>
                    </a:cubicBezTo>
                    <a:cubicBezTo>
                      <a:pt x="0" y="8234"/>
                      <a:pt x="72" y="8305"/>
                      <a:pt x="167" y="8305"/>
                    </a:cubicBezTo>
                    <a:lnTo>
                      <a:pt x="3715" y="8305"/>
                    </a:lnTo>
                    <a:cubicBezTo>
                      <a:pt x="4334" y="8305"/>
                      <a:pt x="4822" y="7817"/>
                      <a:pt x="4822" y="7210"/>
                    </a:cubicBezTo>
                    <a:lnTo>
                      <a:pt x="4822" y="947"/>
                    </a:lnTo>
                    <a:cubicBezTo>
                      <a:pt x="4822" y="590"/>
                      <a:pt x="4644" y="245"/>
                      <a:pt x="4358" y="31"/>
                    </a:cubicBezTo>
                    <a:cubicBezTo>
                      <a:pt x="4333" y="10"/>
                      <a:pt x="4303" y="1"/>
                      <a:pt x="42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76"/>
              <p:cNvSpPr/>
              <p:nvPr/>
            </p:nvSpPr>
            <p:spPr>
              <a:xfrm>
                <a:off x="1671342" y="2778997"/>
                <a:ext cx="198431" cy="194678"/>
              </a:xfrm>
              <a:custGeom>
                <a:rect b="b" l="l" r="r" t="t"/>
                <a:pathLst>
                  <a:path extrusionOk="0" h="6121" w="6239">
                    <a:moveTo>
                      <a:pt x="167" y="1"/>
                    </a:moveTo>
                    <a:cubicBezTo>
                      <a:pt x="83" y="1"/>
                      <a:pt x="0" y="72"/>
                      <a:pt x="0" y="167"/>
                    </a:cubicBezTo>
                    <a:lnTo>
                      <a:pt x="0" y="5025"/>
                    </a:lnTo>
                    <a:cubicBezTo>
                      <a:pt x="0" y="5632"/>
                      <a:pt x="488" y="6121"/>
                      <a:pt x="1107" y="6121"/>
                    </a:cubicBezTo>
                    <a:lnTo>
                      <a:pt x="6060" y="6121"/>
                    </a:lnTo>
                    <a:cubicBezTo>
                      <a:pt x="6144" y="6121"/>
                      <a:pt x="6227" y="6049"/>
                      <a:pt x="6227" y="5954"/>
                    </a:cubicBezTo>
                    <a:cubicBezTo>
                      <a:pt x="6239" y="5870"/>
                      <a:pt x="6168" y="5799"/>
                      <a:pt x="6060" y="5799"/>
                    </a:cubicBezTo>
                    <a:lnTo>
                      <a:pt x="1107" y="5799"/>
                    </a:lnTo>
                    <a:cubicBezTo>
                      <a:pt x="691" y="5799"/>
                      <a:pt x="333" y="5454"/>
                      <a:pt x="333" y="5025"/>
                    </a:cubicBezTo>
                    <a:lnTo>
                      <a:pt x="333" y="167"/>
                    </a:lnTo>
                    <a:cubicBezTo>
                      <a:pt x="333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76"/>
              <p:cNvSpPr/>
              <p:nvPr/>
            </p:nvSpPr>
            <p:spPr>
              <a:xfrm>
                <a:off x="1669433" y="2678652"/>
                <a:ext cx="331376" cy="89786"/>
              </a:xfrm>
              <a:custGeom>
                <a:rect b="b" l="l" r="r" t="t"/>
                <a:pathLst>
                  <a:path extrusionOk="0" h="2823" w="10419">
                    <a:moveTo>
                      <a:pt x="2739" y="334"/>
                    </a:moveTo>
                    <a:cubicBezTo>
                      <a:pt x="2822" y="334"/>
                      <a:pt x="2894" y="393"/>
                      <a:pt x="2894" y="477"/>
                    </a:cubicBezTo>
                    <a:lnTo>
                      <a:pt x="2894" y="1453"/>
                    </a:lnTo>
                    <a:cubicBezTo>
                      <a:pt x="2894" y="1525"/>
                      <a:pt x="2834" y="1596"/>
                      <a:pt x="2739" y="1596"/>
                    </a:cubicBezTo>
                    <a:cubicBezTo>
                      <a:pt x="2668" y="1596"/>
                      <a:pt x="2596" y="1536"/>
                      <a:pt x="2596" y="1453"/>
                    </a:cubicBezTo>
                    <a:lnTo>
                      <a:pt x="2596" y="477"/>
                    </a:lnTo>
                    <a:cubicBezTo>
                      <a:pt x="2596" y="405"/>
                      <a:pt x="2656" y="334"/>
                      <a:pt x="2739" y="334"/>
                    </a:cubicBezTo>
                    <a:close/>
                    <a:moveTo>
                      <a:pt x="4751" y="334"/>
                    </a:moveTo>
                    <a:cubicBezTo>
                      <a:pt x="4823" y="334"/>
                      <a:pt x="4906" y="393"/>
                      <a:pt x="4906" y="477"/>
                    </a:cubicBezTo>
                    <a:lnTo>
                      <a:pt x="4906" y="1453"/>
                    </a:lnTo>
                    <a:cubicBezTo>
                      <a:pt x="4906" y="1525"/>
                      <a:pt x="4846" y="1596"/>
                      <a:pt x="4751" y="1596"/>
                    </a:cubicBezTo>
                    <a:cubicBezTo>
                      <a:pt x="4680" y="1596"/>
                      <a:pt x="4608" y="1536"/>
                      <a:pt x="4608" y="1453"/>
                    </a:cubicBezTo>
                    <a:lnTo>
                      <a:pt x="4608" y="477"/>
                    </a:lnTo>
                    <a:cubicBezTo>
                      <a:pt x="4608" y="405"/>
                      <a:pt x="4668" y="334"/>
                      <a:pt x="4751" y="334"/>
                    </a:cubicBezTo>
                    <a:close/>
                    <a:moveTo>
                      <a:pt x="6763" y="334"/>
                    </a:moveTo>
                    <a:cubicBezTo>
                      <a:pt x="6835" y="334"/>
                      <a:pt x="6906" y="393"/>
                      <a:pt x="6906" y="477"/>
                    </a:cubicBezTo>
                    <a:lnTo>
                      <a:pt x="6906" y="1453"/>
                    </a:lnTo>
                    <a:cubicBezTo>
                      <a:pt x="6906" y="1525"/>
                      <a:pt x="6847" y="1596"/>
                      <a:pt x="6763" y="1596"/>
                    </a:cubicBezTo>
                    <a:cubicBezTo>
                      <a:pt x="6692" y="1596"/>
                      <a:pt x="6609" y="1536"/>
                      <a:pt x="6609" y="1453"/>
                    </a:cubicBezTo>
                    <a:lnTo>
                      <a:pt x="6609" y="477"/>
                    </a:lnTo>
                    <a:cubicBezTo>
                      <a:pt x="6609" y="405"/>
                      <a:pt x="6668" y="334"/>
                      <a:pt x="6763" y="334"/>
                    </a:cubicBezTo>
                    <a:close/>
                    <a:moveTo>
                      <a:pt x="8775" y="334"/>
                    </a:moveTo>
                    <a:cubicBezTo>
                      <a:pt x="8847" y="334"/>
                      <a:pt x="8918" y="393"/>
                      <a:pt x="8918" y="477"/>
                    </a:cubicBezTo>
                    <a:lnTo>
                      <a:pt x="8918" y="1453"/>
                    </a:lnTo>
                    <a:cubicBezTo>
                      <a:pt x="8918" y="1525"/>
                      <a:pt x="8859" y="1596"/>
                      <a:pt x="8775" y="1596"/>
                    </a:cubicBezTo>
                    <a:cubicBezTo>
                      <a:pt x="8692" y="1596"/>
                      <a:pt x="8621" y="1536"/>
                      <a:pt x="8621" y="1453"/>
                    </a:cubicBezTo>
                    <a:lnTo>
                      <a:pt x="8621" y="1155"/>
                    </a:lnTo>
                    <a:lnTo>
                      <a:pt x="8621" y="810"/>
                    </a:lnTo>
                    <a:lnTo>
                      <a:pt x="8621" y="477"/>
                    </a:lnTo>
                    <a:cubicBezTo>
                      <a:pt x="8621" y="405"/>
                      <a:pt x="8680" y="334"/>
                      <a:pt x="8775" y="334"/>
                    </a:cubicBezTo>
                    <a:close/>
                    <a:moveTo>
                      <a:pt x="2703" y="1"/>
                    </a:moveTo>
                    <a:cubicBezTo>
                      <a:pt x="2429" y="1"/>
                      <a:pt x="2203" y="227"/>
                      <a:pt x="2203" y="501"/>
                    </a:cubicBezTo>
                    <a:lnTo>
                      <a:pt x="2203" y="822"/>
                    </a:lnTo>
                    <a:lnTo>
                      <a:pt x="1108" y="822"/>
                    </a:lnTo>
                    <a:cubicBezTo>
                      <a:pt x="501" y="822"/>
                      <a:pt x="1" y="1310"/>
                      <a:pt x="1" y="1929"/>
                    </a:cubicBezTo>
                    <a:lnTo>
                      <a:pt x="1" y="2656"/>
                    </a:lnTo>
                    <a:cubicBezTo>
                      <a:pt x="1" y="2739"/>
                      <a:pt x="84" y="2822"/>
                      <a:pt x="167" y="2822"/>
                    </a:cubicBezTo>
                    <a:cubicBezTo>
                      <a:pt x="262" y="2822"/>
                      <a:pt x="334" y="2739"/>
                      <a:pt x="334" y="2656"/>
                    </a:cubicBezTo>
                    <a:lnTo>
                      <a:pt x="334" y="1929"/>
                    </a:lnTo>
                    <a:cubicBezTo>
                      <a:pt x="334" y="1513"/>
                      <a:pt x="679" y="1144"/>
                      <a:pt x="1108" y="1144"/>
                    </a:cubicBezTo>
                    <a:lnTo>
                      <a:pt x="2203" y="1144"/>
                    </a:lnTo>
                    <a:lnTo>
                      <a:pt x="2203" y="1441"/>
                    </a:lnTo>
                    <a:cubicBezTo>
                      <a:pt x="2203" y="1715"/>
                      <a:pt x="2429" y="1941"/>
                      <a:pt x="2703" y="1941"/>
                    </a:cubicBezTo>
                    <a:cubicBezTo>
                      <a:pt x="2965" y="1941"/>
                      <a:pt x="3191" y="1715"/>
                      <a:pt x="3191" y="1441"/>
                    </a:cubicBezTo>
                    <a:lnTo>
                      <a:pt x="3191" y="1144"/>
                    </a:lnTo>
                    <a:lnTo>
                      <a:pt x="4227" y="1144"/>
                    </a:lnTo>
                    <a:lnTo>
                      <a:pt x="4227" y="1441"/>
                    </a:lnTo>
                    <a:cubicBezTo>
                      <a:pt x="4227" y="1715"/>
                      <a:pt x="4453" y="1941"/>
                      <a:pt x="4727" y="1941"/>
                    </a:cubicBezTo>
                    <a:cubicBezTo>
                      <a:pt x="4989" y="1941"/>
                      <a:pt x="5215" y="1715"/>
                      <a:pt x="5215" y="1441"/>
                    </a:cubicBezTo>
                    <a:lnTo>
                      <a:pt x="5215" y="1144"/>
                    </a:lnTo>
                    <a:lnTo>
                      <a:pt x="6251" y="1144"/>
                    </a:lnTo>
                    <a:lnTo>
                      <a:pt x="6251" y="1441"/>
                    </a:lnTo>
                    <a:cubicBezTo>
                      <a:pt x="6251" y="1715"/>
                      <a:pt x="6478" y="1941"/>
                      <a:pt x="6751" y="1941"/>
                    </a:cubicBezTo>
                    <a:cubicBezTo>
                      <a:pt x="7013" y="1941"/>
                      <a:pt x="7240" y="1715"/>
                      <a:pt x="7240" y="1441"/>
                    </a:cubicBezTo>
                    <a:lnTo>
                      <a:pt x="7240" y="1144"/>
                    </a:lnTo>
                    <a:lnTo>
                      <a:pt x="8275" y="1144"/>
                    </a:lnTo>
                    <a:lnTo>
                      <a:pt x="8275" y="1441"/>
                    </a:lnTo>
                    <a:cubicBezTo>
                      <a:pt x="8275" y="1715"/>
                      <a:pt x="8502" y="1941"/>
                      <a:pt x="8775" y="1941"/>
                    </a:cubicBezTo>
                    <a:cubicBezTo>
                      <a:pt x="9037" y="1941"/>
                      <a:pt x="9264" y="1715"/>
                      <a:pt x="9264" y="1441"/>
                    </a:cubicBezTo>
                    <a:lnTo>
                      <a:pt x="9264" y="1144"/>
                    </a:lnTo>
                    <a:lnTo>
                      <a:pt x="10264" y="1144"/>
                    </a:lnTo>
                    <a:cubicBezTo>
                      <a:pt x="10347" y="1144"/>
                      <a:pt x="10419" y="1072"/>
                      <a:pt x="10419" y="989"/>
                    </a:cubicBezTo>
                    <a:cubicBezTo>
                      <a:pt x="10419" y="894"/>
                      <a:pt x="10347" y="822"/>
                      <a:pt x="10264" y="822"/>
                    </a:cubicBezTo>
                    <a:lnTo>
                      <a:pt x="9264" y="822"/>
                    </a:lnTo>
                    <a:lnTo>
                      <a:pt x="9264" y="501"/>
                    </a:lnTo>
                    <a:cubicBezTo>
                      <a:pt x="9264" y="227"/>
                      <a:pt x="9037" y="1"/>
                      <a:pt x="8775" y="1"/>
                    </a:cubicBezTo>
                    <a:cubicBezTo>
                      <a:pt x="8502" y="1"/>
                      <a:pt x="8275" y="227"/>
                      <a:pt x="8275" y="501"/>
                    </a:cubicBezTo>
                    <a:lnTo>
                      <a:pt x="8275" y="822"/>
                    </a:lnTo>
                    <a:lnTo>
                      <a:pt x="7240" y="822"/>
                    </a:lnTo>
                    <a:lnTo>
                      <a:pt x="7240" y="501"/>
                    </a:lnTo>
                    <a:cubicBezTo>
                      <a:pt x="7240" y="227"/>
                      <a:pt x="7013" y="1"/>
                      <a:pt x="6751" y="1"/>
                    </a:cubicBezTo>
                    <a:cubicBezTo>
                      <a:pt x="6478" y="1"/>
                      <a:pt x="6251" y="227"/>
                      <a:pt x="6251" y="501"/>
                    </a:cubicBezTo>
                    <a:lnTo>
                      <a:pt x="6251" y="822"/>
                    </a:lnTo>
                    <a:lnTo>
                      <a:pt x="5215" y="822"/>
                    </a:lnTo>
                    <a:lnTo>
                      <a:pt x="5215" y="501"/>
                    </a:lnTo>
                    <a:cubicBezTo>
                      <a:pt x="5215" y="227"/>
                      <a:pt x="4989" y="1"/>
                      <a:pt x="4727" y="1"/>
                    </a:cubicBezTo>
                    <a:cubicBezTo>
                      <a:pt x="4453" y="1"/>
                      <a:pt x="4227" y="227"/>
                      <a:pt x="4227" y="501"/>
                    </a:cubicBezTo>
                    <a:lnTo>
                      <a:pt x="4227" y="822"/>
                    </a:lnTo>
                    <a:lnTo>
                      <a:pt x="3191" y="822"/>
                    </a:lnTo>
                    <a:lnTo>
                      <a:pt x="3191" y="501"/>
                    </a:lnTo>
                    <a:cubicBezTo>
                      <a:pt x="3191" y="227"/>
                      <a:pt x="2965" y="1"/>
                      <a:pt x="2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76"/>
              <p:cNvSpPr/>
              <p:nvPr/>
            </p:nvSpPr>
            <p:spPr>
              <a:xfrm>
                <a:off x="1696690" y="2758928"/>
                <a:ext cx="158325" cy="156067"/>
              </a:xfrm>
              <a:custGeom>
                <a:rect b="b" l="l" r="r" t="t"/>
                <a:pathLst>
                  <a:path extrusionOk="0" h="4907" w="4978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lnTo>
                      <a:pt x="1" y="1251"/>
                    </a:lnTo>
                    <a:cubicBezTo>
                      <a:pt x="1" y="2049"/>
                      <a:pt x="656" y="2703"/>
                      <a:pt x="1453" y="2703"/>
                    </a:cubicBezTo>
                    <a:lnTo>
                      <a:pt x="2049" y="2703"/>
                    </a:lnTo>
                    <a:cubicBezTo>
                      <a:pt x="2573" y="2703"/>
                      <a:pt x="2989" y="3120"/>
                      <a:pt x="2989" y="3644"/>
                    </a:cubicBezTo>
                    <a:cubicBezTo>
                      <a:pt x="2989" y="4346"/>
                      <a:pt x="3549" y="4906"/>
                      <a:pt x="4251" y="4906"/>
                    </a:cubicBezTo>
                    <a:lnTo>
                      <a:pt x="4811" y="4906"/>
                    </a:lnTo>
                    <a:cubicBezTo>
                      <a:pt x="4906" y="4906"/>
                      <a:pt x="4978" y="4835"/>
                      <a:pt x="4978" y="4739"/>
                    </a:cubicBezTo>
                    <a:cubicBezTo>
                      <a:pt x="4978" y="4644"/>
                      <a:pt x="4906" y="4561"/>
                      <a:pt x="4799" y="4561"/>
                    </a:cubicBezTo>
                    <a:lnTo>
                      <a:pt x="4239" y="4561"/>
                    </a:lnTo>
                    <a:cubicBezTo>
                      <a:pt x="3716" y="4561"/>
                      <a:pt x="3299" y="4144"/>
                      <a:pt x="3299" y="3632"/>
                    </a:cubicBezTo>
                    <a:cubicBezTo>
                      <a:pt x="3299" y="2930"/>
                      <a:pt x="2739" y="2358"/>
                      <a:pt x="2037" y="2358"/>
                    </a:cubicBezTo>
                    <a:lnTo>
                      <a:pt x="1441" y="2358"/>
                    </a:lnTo>
                    <a:cubicBezTo>
                      <a:pt x="834" y="2358"/>
                      <a:pt x="322" y="1858"/>
                      <a:pt x="322" y="1251"/>
                    </a:cubicBezTo>
                    <a:lnTo>
                      <a:pt x="322" y="155"/>
                    </a:ln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76"/>
              <p:cNvSpPr/>
              <p:nvPr/>
            </p:nvSpPr>
            <p:spPr>
              <a:xfrm>
                <a:off x="1862808" y="2768724"/>
                <a:ext cx="155813" cy="149992"/>
              </a:xfrm>
              <a:custGeom>
                <a:rect b="b" l="l" r="r" t="t"/>
                <a:pathLst>
                  <a:path extrusionOk="0" h="4716" w="4899">
                    <a:moveTo>
                      <a:pt x="3231" y="645"/>
                    </a:moveTo>
                    <a:lnTo>
                      <a:pt x="4124" y="1538"/>
                    </a:lnTo>
                    <a:lnTo>
                      <a:pt x="3838" y="1812"/>
                    </a:lnTo>
                    <a:lnTo>
                      <a:pt x="2945" y="919"/>
                    </a:lnTo>
                    <a:lnTo>
                      <a:pt x="3231" y="645"/>
                    </a:lnTo>
                    <a:close/>
                    <a:moveTo>
                      <a:pt x="2707" y="1157"/>
                    </a:moveTo>
                    <a:lnTo>
                      <a:pt x="3029" y="1491"/>
                    </a:lnTo>
                    <a:lnTo>
                      <a:pt x="1302" y="3217"/>
                    </a:lnTo>
                    <a:lnTo>
                      <a:pt x="981" y="2884"/>
                    </a:lnTo>
                    <a:lnTo>
                      <a:pt x="2707" y="1157"/>
                    </a:lnTo>
                    <a:close/>
                    <a:moveTo>
                      <a:pt x="814" y="3205"/>
                    </a:moveTo>
                    <a:lnTo>
                      <a:pt x="1564" y="3943"/>
                    </a:lnTo>
                    <a:lnTo>
                      <a:pt x="1064" y="4098"/>
                    </a:lnTo>
                    <a:cubicBezTo>
                      <a:pt x="993" y="3919"/>
                      <a:pt x="862" y="3765"/>
                      <a:pt x="671" y="3693"/>
                    </a:cubicBezTo>
                    <a:lnTo>
                      <a:pt x="814" y="3205"/>
                    </a:lnTo>
                    <a:close/>
                    <a:moveTo>
                      <a:pt x="552" y="4015"/>
                    </a:moveTo>
                    <a:cubicBezTo>
                      <a:pt x="624" y="4050"/>
                      <a:pt x="695" y="4122"/>
                      <a:pt x="731" y="4193"/>
                    </a:cubicBezTo>
                    <a:lnTo>
                      <a:pt x="469" y="4288"/>
                    </a:lnTo>
                    <a:lnTo>
                      <a:pt x="469" y="4288"/>
                    </a:lnTo>
                    <a:lnTo>
                      <a:pt x="552" y="4015"/>
                    </a:lnTo>
                    <a:close/>
                    <a:moveTo>
                      <a:pt x="3648" y="1"/>
                    </a:moveTo>
                    <a:cubicBezTo>
                      <a:pt x="3640" y="1"/>
                      <a:pt x="3632" y="1"/>
                      <a:pt x="3624" y="2"/>
                    </a:cubicBezTo>
                    <a:cubicBezTo>
                      <a:pt x="3148" y="86"/>
                      <a:pt x="3005" y="419"/>
                      <a:pt x="2588" y="788"/>
                    </a:cubicBezTo>
                    <a:cubicBezTo>
                      <a:pt x="2588" y="788"/>
                      <a:pt x="707" y="2669"/>
                      <a:pt x="683" y="2705"/>
                    </a:cubicBezTo>
                    <a:cubicBezTo>
                      <a:pt x="517" y="2812"/>
                      <a:pt x="445" y="3276"/>
                      <a:pt x="40" y="4491"/>
                    </a:cubicBezTo>
                    <a:cubicBezTo>
                      <a:pt x="0" y="4612"/>
                      <a:pt x="79" y="4716"/>
                      <a:pt x="191" y="4716"/>
                    </a:cubicBezTo>
                    <a:cubicBezTo>
                      <a:pt x="212" y="4716"/>
                      <a:pt x="233" y="4712"/>
                      <a:pt x="255" y="4705"/>
                    </a:cubicBezTo>
                    <a:lnTo>
                      <a:pt x="1743" y="4241"/>
                    </a:lnTo>
                    <a:cubicBezTo>
                      <a:pt x="2017" y="4158"/>
                      <a:pt x="2124" y="3979"/>
                      <a:pt x="2231" y="3896"/>
                    </a:cubicBezTo>
                    <a:cubicBezTo>
                      <a:pt x="2291" y="3836"/>
                      <a:pt x="2291" y="3717"/>
                      <a:pt x="2231" y="3657"/>
                    </a:cubicBezTo>
                    <a:cubicBezTo>
                      <a:pt x="2201" y="3628"/>
                      <a:pt x="2157" y="3613"/>
                      <a:pt x="2112" y="3613"/>
                    </a:cubicBezTo>
                    <a:cubicBezTo>
                      <a:pt x="2067" y="3613"/>
                      <a:pt x="2023" y="3628"/>
                      <a:pt x="1993" y="3657"/>
                    </a:cubicBezTo>
                    <a:lnTo>
                      <a:pt x="1874" y="3777"/>
                    </a:lnTo>
                    <a:lnTo>
                      <a:pt x="1541" y="3455"/>
                    </a:lnTo>
                    <a:lnTo>
                      <a:pt x="3267" y="1729"/>
                    </a:lnTo>
                    <a:lnTo>
                      <a:pt x="3600" y="2050"/>
                    </a:lnTo>
                    <a:lnTo>
                      <a:pt x="2469" y="3181"/>
                    </a:lnTo>
                    <a:cubicBezTo>
                      <a:pt x="2362" y="3288"/>
                      <a:pt x="2434" y="3467"/>
                      <a:pt x="2588" y="3467"/>
                    </a:cubicBezTo>
                    <a:cubicBezTo>
                      <a:pt x="2719" y="3467"/>
                      <a:pt x="2672" y="3419"/>
                      <a:pt x="3946" y="2169"/>
                    </a:cubicBezTo>
                    <a:lnTo>
                      <a:pt x="4458" y="1657"/>
                    </a:lnTo>
                    <a:cubicBezTo>
                      <a:pt x="4898" y="1240"/>
                      <a:pt x="4862" y="562"/>
                      <a:pt x="4398" y="193"/>
                    </a:cubicBezTo>
                    <a:cubicBezTo>
                      <a:pt x="4368" y="168"/>
                      <a:pt x="4332" y="156"/>
                      <a:pt x="4296" y="156"/>
                    </a:cubicBezTo>
                    <a:cubicBezTo>
                      <a:pt x="4246" y="156"/>
                      <a:pt x="4195" y="180"/>
                      <a:pt x="4160" y="228"/>
                    </a:cubicBezTo>
                    <a:cubicBezTo>
                      <a:pt x="4100" y="300"/>
                      <a:pt x="4124" y="407"/>
                      <a:pt x="4196" y="467"/>
                    </a:cubicBezTo>
                    <a:cubicBezTo>
                      <a:pt x="4339" y="586"/>
                      <a:pt x="4434" y="764"/>
                      <a:pt x="4434" y="955"/>
                    </a:cubicBezTo>
                    <a:cubicBezTo>
                      <a:pt x="4434" y="1074"/>
                      <a:pt x="4398" y="1181"/>
                      <a:pt x="4339" y="1264"/>
                    </a:cubicBezTo>
                    <a:lnTo>
                      <a:pt x="3481" y="407"/>
                    </a:lnTo>
                    <a:cubicBezTo>
                      <a:pt x="3541" y="371"/>
                      <a:pt x="3612" y="348"/>
                      <a:pt x="3684" y="324"/>
                    </a:cubicBezTo>
                    <a:cubicBezTo>
                      <a:pt x="3779" y="312"/>
                      <a:pt x="3838" y="228"/>
                      <a:pt x="3827" y="133"/>
                    </a:cubicBezTo>
                    <a:cubicBezTo>
                      <a:pt x="3805" y="57"/>
                      <a:pt x="3733" y="1"/>
                      <a:pt x="3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7" name="Google Shape;957;p76"/>
            <p:cNvSpPr txBox="1"/>
            <p:nvPr/>
          </p:nvSpPr>
          <p:spPr>
            <a:xfrm>
              <a:off x="286950" y="1304800"/>
              <a:ext cx="1850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사용자요청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958" name="Google Shape;958;p76"/>
          <p:cNvCxnSpPr>
            <a:stCxn id="919" idx="3"/>
            <a:endCxn id="918" idx="1"/>
          </p:cNvCxnSpPr>
          <p:nvPr/>
        </p:nvCxnSpPr>
        <p:spPr>
          <a:xfrm>
            <a:off x="5891375" y="2523981"/>
            <a:ext cx="124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59" name="Google Shape;959;p76"/>
          <p:cNvCxnSpPr>
            <a:stCxn id="918" idx="3"/>
          </p:cNvCxnSpPr>
          <p:nvPr/>
        </p:nvCxnSpPr>
        <p:spPr>
          <a:xfrm>
            <a:off x="7811975" y="2523981"/>
            <a:ext cx="77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960" name="Google Shape;960;p76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</a:t>
            </a:r>
            <a:r>
              <a:rPr lang="en" sz="3700"/>
              <a:t>PIPELINE</a:t>
            </a:r>
            <a:endParaRPr sz="2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61" name="Google Shape;961;p76"/>
          <p:cNvCxnSpPr>
            <a:stCxn id="962" idx="2"/>
            <a:endCxn id="963" idx="0"/>
          </p:cNvCxnSpPr>
          <p:nvPr/>
        </p:nvCxnSpPr>
        <p:spPr>
          <a:xfrm flipH="1">
            <a:off x="3576250" y="1421038"/>
            <a:ext cx="4500" cy="78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2" name="Google Shape;962;p76"/>
          <p:cNvSpPr txBox="1"/>
          <p:nvPr/>
        </p:nvSpPr>
        <p:spPr>
          <a:xfrm>
            <a:off x="1909600" y="696538"/>
            <a:ext cx="33423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ValidationPipelineBehavior</a:t>
            </a:r>
            <a:endParaRPr sz="20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en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MediatR.IPipelineBehavior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64" name="Google Shape;964;p76"/>
          <p:cNvCxnSpPr>
            <a:stCxn id="917" idx="3"/>
            <a:endCxn id="963" idx="1"/>
          </p:cNvCxnSpPr>
          <p:nvPr/>
        </p:nvCxnSpPr>
        <p:spPr>
          <a:xfrm flipH="1" rot="10800000">
            <a:off x="1780506" y="2540006"/>
            <a:ext cx="14574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65" name="Google Shape;965;p76"/>
          <p:cNvCxnSpPr>
            <a:stCxn id="963" idx="3"/>
            <a:endCxn id="919" idx="1"/>
          </p:cNvCxnSpPr>
          <p:nvPr/>
        </p:nvCxnSpPr>
        <p:spPr>
          <a:xfrm flipH="1" rot="10800000">
            <a:off x="3914794" y="2524069"/>
            <a:ext cx="1297200" cy="1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966" name="Google Shape;966;p76"/>
          <p:cNvGrpSpPr/>
          <p:nvPr/>
        </p:nvGrpSpPr>
        <p:grpSpPr>
          <a:xfrm>
            <a:off x="2654950" y="2201569"/>
            <a:ext cx="1851600" cy="1439136"/>
            <a:chOff x="2426350" y="2201569"/>
            <a:chExt cx="1851600" cy="1439136"/>
          </a:xfrm>
        </p:grpSpPr>
        <p:sp>
          <p:nvSpPr>
            <p:cNvPr id="963" name="Google Shape;963;p76"/>
            <p:cNvSpPr/>
            <p:nvPr/>
          </p:nvSpPr>
          <p:spPr>
            <a:xfrm>
              <a:off x="3009394" y="2201569"/>
              <a:ext cx="676800" cy="67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67" name="Google Shape;967;p76"/>
            <p:cNvSpPr txBox="1"/>
            <p:nvPr/>
          </p:nvSpPr>
          <p:spPr>
            <a:xfrm>
              <a:off x="2426350" y="3215904"/>
              <a:ext cx="18516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사용자요청 검증</a:t>
              </a:r>
              <a:endPara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68" name="Google Shape;968;p76"/>
            <p:cNvSpPr txBox="1"/>
            <p:nvPr/>
          </p:nvSpPr>
          <p:spPr>
            <a:xfrm>
              <a:off x="2426956" y="2902375"/>
              <a:ext cx="1850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VALIDATION</a:t>
              </a:r>
              <a:endPara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969" name="Google Shape;969;p76"/>
            <p:cNvGrpSpPr/>
            <p:nvPr/>
          </p:nvGrpSpPr>
          <p:grpSpPr>
            <a:xfrm>
              <a:off x="3100421" y="2332335"/>
              <a:ext cx="494642" cy="375904"/>
              <a:chOff x="3423096" y="2652797"/>
              <a:chExt cx="494642" cy="375904"/>
            </a:xfrm>
          </p:grpSpPr>
          <p:sp>
            <p:nvSpPr>
              <p:cNvPr id="970" name="Google Shape;970;p76"/>
              <p:cNvSpPr/>
              <p:nvPr/>
            </p:nvSpPr>
            <p:spPr>
              <a:xfrm>
                <a:off x="3423096" y="2652797"/>
                <a:ext cx="494642" cy="375401"/>
              </a:xfrm>
              <a:custGeom>
                <a:rect b="b" l="l" r="r" t="t"/>
                <a:pathLst>
                  <a:path extrusionOk="0" h="8919" w="11752">
                    <a:moveTo>
                      <a:pt x="1024" y="1"/>
                    </a:moveTo>
                    <a:cubicBezTo>
                      <a:pt x="465" y="1"/>
                      <a:pt x="1" y="465"/>
                      <a:pt x="1" y="1024"/>
                    </a:cubicBezTo>
                    <a:lnTo>
                      <a:pt x="1" y="7847"/>
                    </a:lnTo>
                    <a:cubicBezTo>
                      <a:pt x="1" y="8418"/>
                      <a:pt x="477" y="8918"/>
                      <a:pt x="1072" y="8918"/>
                    </a:cubicBezTo>
                    <a:lnTo>
                      <a:pt x="4513" y="8918"/>
                    </a:lnTo>
                    <a:cubicBezTo>
                      <a:pt x="4596" y="8918"/>
                      <a:pt x="4692" y="8835"/>
                      <a:pt x="4692" y="8740"/>
                    </a:cubicBezTo>
                    <a:cubicBezTo>
                      <a:pt x="4692" y="8633"/>
                      <a:pt x="4608" y="8561"/>
                      <a:pt x="4513" y="8561"/>
                    </a:cubicBezTo>
                    <a:lnTo>
                      <a:pt x="1072" y="8561"/>
                    </a:lnTo>
                    <a:cubicBezTo>
                      <a:pt x="667" y="8561"/>
                      <a:pt x="358" y="8228"/>
                      <a:pt x="358" y="7847"/>
                    </a:cubicBezTo>
                    <a:lnTo>
                      <a:pt x="358" y="7763"/>
                    </a:lnTo>
                    <a:cubicBezTo>
                      <a:pt x="405" y="7430"/>
                      <a:pt x="679" y="7168"/>
                      <a:pt x="1024" y="7168"/>
                    </a:cubicBezTo>
                    <a:lnTo>
                      <a:pt x="1358" y="7168"/>
                    </a:lnTo>
                    <a:cubicBezTo>
                      <a:pt x="1441" y="7168"/>
                      <a:pt x="1536" y="7097"/>
                      <a:pt x="1536" y="6990"/>
                    </a:cubicBezTo>
                    <a:cubicBezTo>
                      <a:pt x="1536" y="6906"/>
                      <a:pt x="1453" y="6811"/>
                      <a:pt x="1358" y="6811"/>
                    </a:cubicBezTo>
                    <a:cubicBezTo>
                      <a:pt x="1335" y="6814"/>
                      <a:pt x="1308" y="6815"/>
                      <a:pt x="1278" y="6815"/>
                    </a:cubicBezTo>
                    <a:cubicBezTo>
                      <a:pt x="1231" y="6815"/>
                      <a:pt x="1176" y="6813"/>
                      <a:pt x="1114" y="6813"/>
                    </a:cubicBezTo>
                    <a:cubicBezTo>
                      <a:pt x="900" y="6813"/>
                      <a:pt x="612" y="6839"/>
                      <a:pt x="346" y="7073"/>
                    </a:cubicBezTo>
                    <a:cubicBezTo>
                      <a:pt x="358" y="679"/>
                      <a:pt x="322" y="1001"/>
                      <a:pt x="358" y="834"/>
                    </a:cubicBezTo>
                    <a:cubicBezTo>
                      <a:pt x="429" y="536"/>
                      <a:pt x="703" y="322"/>
                      <a:pt x="1013" y="322"/>
                    </a:cubicBezTo>
                    <a:lnTo>
                      <a:pt x="2441" y="322"/>
                    </a:lnTo>
                    <a:lnTo>
                      <a:pt x="2441" y="6811"/>
                    </a:lnTo>
                    <a:lnTo>
                      <a:pt x="2025" y="6811"/>
                    </a:lnTo>
                    <a:cubicBezTo>
                      <a:pt x="1929" y="6811"/>
                      <a:pt x="1846" y="6894"/>
                      <a:pt x="1846" y="6990"/>
                    </a:cubicBezTo>
                    <a:cubicBezTo>
                      <a:pt x="1846" y="7085"/>
                      <a:pt x="1917" y="7168"/>
                      <a:pt x="2025" y="7168"/>
                    </a:cubicBezTo>
                    <a:lnTo>
                      <a:pt x="2608" y="7168"/>
                    </a:lnTo>
                    <a:cubicBezTo>
                      <a:pt x="2644" y="7168"/>
                      <a:pt x="2691" y="7156"/>
                      <a:pt x="2727" y="7132"/>
                    </a:cubicBezTo>
                    <a:cubicBezTo>
                      <a:pt x="2751" y="7097"/>
                      <a:pt x="2763" y="7049"/>
                      <a:pt x="2763" y="7013"/>
                    </a:cubicBezTo>
                    <a:lnTo>
                      <a:pt x="2763" y="1203"/>
                    </a:lnTo>
                    <a:lnTo>
                      <a:pt x="11371" y="1203"/>
                    </a:lnTo>
                    <a:lnTo>
                      <a:pt x="11371" y="2787"/>
                    </a:lnTo>
                    <a:cubicBezTo>
                      <a:pt x="11371" y="2870"/>
                      <a:pt x="11442" y="2965"/>
                      <a:pt x="11550" y="2965"/>
                    </a:cubicBezTo>
                    <a:cubicBezTo>
                      <a:pt x="11633" y="2965"/>
                      <a:pt x="11728" y="2882"/>
                      <a:pt x="11728" y="2787"/>
                    </a:cubicBezTo>
                    <a:lnTo>
                      <a:pt x="11728" y="1036"/>
                    </a:lnTo>
                    <a:cubicBezTo>
                      <a:pt x="11752" y="941"/>
                      <a:pt x="11681" y="858"/>
                      <a:pt x="11597" y="858"/>
                    </a:cubicBezTo>
                    <a:lnTo>
                      <a:pt x="2810" y="858"/>
                    </a:lnTo>
                    <a:lnTo>
                      <a:pt x="2810" y="179"/>
                    </a:lnTo>
                    <a:cubicBezTo>
                      <a:pt x="2810" y="84"/>
                      <a:pt x="2739" y="1"/>
                      <a:pt x="2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971" name="Google Shape;971;p76"/>
              <p:cNvSpPr/>
              <p:nvPr/>
            </p:nvSpPr>
            <p:spPr>
              <a:xfrm>
                <a:off x="3634092" y="2791608"/>
                <a:ext cx="283645" cy="237093"/>
              </a:xfrm>
              <a:custGeom>
                <a:rect b="b" l="l" r="r" t="t"/>
                <a:pathLst>
                  <a:path extrusionOk="0" h="5633" w="6739">
                    <a:moveTo>
                      <a:pt x="6584" y="1"/>
                    </a:moveTo>
                    <a:cubicBezTo>
                      <a:pt x="6489" y="1"/>
                      <a:pt x="6406" y="84"/>
                      <a:pt x="6406" y="179"/>
                    </a:cubicBezTo>
                    <a:lnTo>
                      <a:pt x="6406" y="5275"/>
                    </a:lnTo>
                    <a:lnTo>
                      <a:pt x="179" y="5275"/>
                    </a:lnTo>
                    <a:cubicBezTo>
                      <a:pt x="95" y="5275"/>
                      <a:pt x="0" y="5346"/>
                      <a:pt x="0" y="5454"/>
                    </a:cubicBezTo>
                    <a:cubicBezTo>
                      <a:pt x="0" y="5549"/>
                      <a:pt x="72" y="5632"/>
                      <a:pt x="179" y="5632"/>
                    </a:cubicBezTo>
                    <a:lnTo>
                      <a:pt x="6560" y="5632"/>
                    </a:lnTo>
                    <a:cubicBezTo>
                      <a:pt x="6656" y="5632"/>
                      <a:pt x="6739" y="5549"/>
                      <a:pt x="6739" y="5454"/>
                    </a:cubicBezTo>
                    <a:lnTo>
                      <a:pt x="6739" y="179"/>
                    </a:lnTo>
                    <a:cubicBezTo>
                      <a:pt x="6739" y="84"/>
                      <a:pt x="6668" y="1"/>
                      <a:pt x="6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972" name="Google Shape;972;p76"/>
              <p:cNvSpPr/>
              <p:nvPr/>
            </p:nvSpPr>
            <p:spPr>
              <a:xfrm>
                <a:off x="3555384" y="2849228"/>
                <a:ext cx="343328" cy="112296"/>
              </a:xfrm>
              <a:custGeom>
                <a:rect b="b" l="l" r="r" t="t"/>
                <a:pathLst>
                  <a:path extrusionOk="0" h="2668" w="8157"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2489"/>
                    </a:lnTo>
                    <a:cubicBezTo>
                      <a:pt x="1" y="2584"/>
                      <a:pt x="72" y="2668"/>
                      <a:pt x="179" y="2668"/>
                    </a:cubicBezTo>
                    <a:lnTo>
                      <a:pt x="4954" y="2668"/>
                    </a:lnTo>
                    <a:cubicBezTo>
                      <a:pt x="5037" y="2668"/>
                      <a:pt x="5132" y="2596"/>
                      <a:pt x="5132" y="2489"/>
                    </a:cubicBezTo>
                    <a:cubicBezTo>
                      <a:pt x="5132" y="2382"/>
                      <a:pt x="5061" y="2311"/>
                      <a:pt x="4954" y="2311"/>
                    </a:cubicBezTo>
                    <a:lnTo>
                      <a:pt x="358" y="2311"/>
                    </a:lnTo>
                    <a:lnTo>
                      <a:pt x="358" y="346"/>
                    </a:lnTo>
                    <a:lnTo>
                      <a:pt x="501" y="346"/>
                    </a:lnTo>
                    <a:lnTo>
                      <a:pt x="501" y="1227"/>
                    </a:lnTo>
                    <a:cubicBezTo>
                      <a:pt x="501" y="1310"/>
                      <a:pt x="572" y="1406"/>
                      <a:pt x="679" y="1406"/>
                    </a:cubicBezTo>
                    <a:cubicBezTo>
                      <a:pt x="787" y="1406"/>
                      <a:pt x="858" y="1334"/>
                      <a:pt x="858" y="1227"/>
                    </a:cubicBezTo>
                    <a:lnTo>
                      <a:pt x="858" y="346"/>
                    </a:lnTo>
                    <a:lnTo>
                      <a:pt x="1072" y="346"/>
                    </a:lnTo>
                    <a:lnTo>
                      <a:pt x="1072" y="739"/>
                    </a:lnTo>
                    <a:cubicBezTo>
                      <a:pt x="1072" y="822"/>
                      <a:pt x="1144" y="918"/>
                      <a:pt x="1251" y="918"/>
                    </a:cubicBezTo>
                    <a:cubicBezTo>
                      <a:pt x="1346" y="918"/>
                      <a:pt x="1430" y="834"/>
                      <a:pt x="1430" y="739"/>
                    </a:cubicBezTo>
                    <a:lnTo>
                      <a:pt x="1430" y="346"/>
                    </a:lnTo>
                    <a:lnTo>
                      <a:pt x="1632" y="346"/>
                    </a:lnTo>
                    <a:lnTo>
                      <a:pt x="1632" y="739"/>
                    </a:lnTo>
                    <a:cubicBezTo>
                      <a:pt x="1632" y="822"/>
                      <a:pt x="1703" y="918"/>
                      <a:pt x="1811" y="918"/>
                    </a:cubicBezTo>
                    <a:cubicBezTo>
                      <a:pt x="1918" y="918"/>
                      <a:pt x="1989" y="834"/>
                      <a:pt x="1989" y="739"/>
                    </a:cubicBezTo>
                    <a:lnTo>
                      <a:pt x="1989" y="346"/>
                    </a:lnTo>
                    <a:lnTo>
                      <a:pt x="2203" y="346"/>
                    </a:lnTo>
                    <a:lnTo>
                      <a:pt x="2203" y="739"/>
                    </a:lnTo>
                    <a:cubicBezTo>
                      <a:pt x="2203" y="822"/>
                      <a:pt x="2275" y="918"/>
                      <a:pt x="2382" y="918"/>
                    </a:cubicBezTo>
                    <a:cubicBezTo>
                      <a:pt x="2477" y="918"/>
                      <a:pt x="2561" y="834"/>
                      <a:pt x="2561" y="739"/>
                    </a:cubicBezTo>
                    <a:lnTo>
                      <a:pt x="2561" y="346"/>
                    </a:lnTo>
                    <a:lnTo>
                      <a:pt x="2763" y="346"/>
                    </a:lnTo>
                    <a:lnTo>
                      <a:pt x="2763" y="1227"/>
                    </a:lnTo>
                    <a:cubicBezTo>
                      <a:pt x="2763" y="1310"/>
                      <a:pt x="2834" y="1406"/>
                      <a:pt x="2942" y="1406"/>
                    </a:cubicBezTo>
                    <a:cubicBezTo>
                      <a:pt x="3049" y="1406"/>
                      <a:pt x="3120" y="1334"/>
                      <a:pt x="3120" y="1227"/>
                    </a:cubicBezTo>
                    <a:lnTo>
                      <a:pt x="3120" y="346"/>
                    </a:lnTo>
                    <a:lnTo>
                      <a:pt x="3335" y="346"/>
                    </a:lnTo>
                    <a:lnTo>
                      <a:pt x="3335" y="739"/>
                    </a:lnTo>
                    <a:cubicBezTo>
                      <a:pt x="3335" y="822"/>
                      <a:pt x="3406" y="918"/>
                      <a:pt x="3513" y="918"/>
                    </a:cubicBezTo>
                    <a:cubicBezTo>
                      <a:pt x="3608" y="918"/>
                      <a:pt x="3692" y="834"/>
                      <a:pt x="3692" y="739"/>
                    </a:cubicBezTo>
                    <a:lnTo>
                      <a:pt x="3692" y="346"/>
                    </a:lnTo>
                    <a:lnTo>
                      <a:pt x="3894" y="346"/>
                    </a:lnTo>
                    <a:lnTo>
                      <a:pt x="3894" y="739"/>
                    </a:lnTo>
                    <a:cubicBezTo>
                      <a:pt x="3894" y="822"/>
                      <a:pt x="3966" y="918"/>
                      <a:pt x="4073" y="918"/>
                    </a:cubicBezTo>
                    <a:cubicBezTo>
                      <a:pt x="4168" y="918"/>
                      <a:pt x="4251" y="834"/>
                      <a:pt x="4251" y="739"/>
                    </a:cubicBezTo>
                    <a:lnTo>
                      <a:pt x="4251" y="346"/>
                    </a:lnTo>
                    <a:lnTo>
                      <a:pt x="4466" y="346"/>
                    </a:lnTo>
                    <a:lnTo>
                      <a:pt x="4466" y="739"/>
                    </a:lnTo>
                    <a:cubicBezTo>
                      <a:pt x="4466" y="822"/>
                      <a:pt x="4537" y="918"/>
                      <a:pt x="4644" y="918"/>
                    </a:cubicBezTo>
                    <a:cubicBezTo>
                      <a:pt x="4739" y="918"/>
                      <a:pt x="4823" y="834"/>
                      <a:pt x="4823" y="739"/>
                    </a:cubicBezTo>
                    <a:lnTo>
                      <a:pt x="4823" y="346"/>
                    </a:lnTo>
                    <a:lnTo>
                      <a:pt x="5025" y="346"/>
                    </a:lnTo>
                    <a:lnTo>
                      <a:pt x="5025" y="1227"/>
                    </a:lnTo>
                    <a:cubicBezTo>
                      <a:pt x="5025" y="1310"/>
                      <a:pt x="5097" y="1406"/>
                      <a:pt x="5204" y="1406"/>
                    </a:cubicBezTo>
                    <a:cubicBezTo>
                      <a:pt x="5311" y="1406"/>
                      <a:pt x="5382" y="1334"/>
                      <a:pt x="5382" y="1227"/>
                    </a:cubicBezTo>
                    <a:lnTo>
                      <a:pt x="5382" y="346"/>
                    </a:lnTo>
                    <a:lnTo>
                      <a:pt x="5597" y="346"/>
                    </a:lnTo>
                    <a:lnTo>
                      <a:pt x="5597" y="739"/>
                    </a:lnTo>
                    <a:cubicBezTo>
                      <a:pt x="5597" y="822"/>
                      <a:pt x="5668" y="918"/>
                      <a:pt x="5775" y="918"/>
                    </a:cubicBezTo>
                    <a:cubicBezTo>
                      <a:pt x="5871" y="918"/>
                      <a:pt x="5954" y="834"/>
                      <a:pt x="5954" y="739"/>
                    </a:cubicBezTo>
                    <a:lnTo>
                      <a:pt x="5954" y="346"/>
                    </a:lnTo>
                    <a:lnTo>
                      <a:pt x="6156" y="346"/>
                    </a:lnTo>
                    <a:lnTo>
                      <a:pt x="6156" y="739"/>
                    </a:lnTo>
                    <a:cubicBezTo>
                      <a:pt x="6156" y="822"/>
                      <a:pt x="6228" y="918"/>
                      <a:pt x="6335" y="918"/>
                    </a:cubicBezTo>
                    <a:cubicBezTo>
                      <a:pt x="6442" y="918"/>
                      <a:pt x="6514" y="834"/>
                      <a:pt x="6514" y="739"/>
                    </a:cubicBezTo>
                    <a:lnTo>
                      <a:pt x="6514" y="346"/>
                    </a:lnTo>
                    <a:lnTo>
                      <a:pt x="6728" y="346"/>
                    </a:lnTo>
                    <a:lnTo>
                      <a:pt x="6728" y="739"/>
                    </a:lnTo>
                    <a:cubicBezTo>
                      <a:pt x="6728" y="822"/>
                      <a:pt x="6799" y="918"/>
                      <a:pt x="6906" y="918"/>
                    </a:cubicBezTo>
                    <a:cubicBezTo>
                      <a:pt x="7002" y="918"/>
                      <a:pt x="7085" y="834"/>
                      <a:pt x="7085" y="739"/>
                    </a:cubicBezTo>
                    <a:lnTo>
                      <a:pt x="7085" y="346"/>
                    </a:lnTo>
                    <a:lnTo>
                      <a:pt x="7287" y="346"/>
                    </a:lnTo>
                    <a:lnTo>
                      <a:pt x="7287" y="1227"/>
                    </a:lnTo>
                    <a:cubicBezTo>
                      <a:pt x="7287" y="1310"/>
                      <a:pt x="7359" y="1406"/>
                      <a:pt x="7466" y="1406"/>
                    </a:cubicBezTo>
                    <a:cubicBezTo>
                      <a:pt x="7573" y="1406"/>
                      <a:pt x="7645" y="1334"/>
                      <a:pt x="7645" y="1227"/>
                    </a:cubicBezTo>
                    <a:lnTo>
                      <a:pt x="7645" y="346"/>
                    </a:lnTo>
                    <a:lnTo>
                      <a:pt x="7799" y="346"/>
                    </a:lnTo>
                    <a:lnTo>
                      <a:pt x="7799" y="2311"/>
                    </a:lnTo>
                    <a:lnTo>
                      <a:pt x="5835" y="2311"/>
                    </a:lnTo>
                    <a:cubicBezTo>
                      <a:pt x="5740" y="2311"/>
                      <a:pt x="5656" y="2382"/>
                      <a:pt x="5656" y="2489"/>
                    </a:cubicBezTo>
                    <a:cubicBezTo>
                      <a:pt x="5656" y="2596"/>
                      <a:pt x="5728" y="2668"/>
                      <a:pt x="5835" y="2668"/>
                    </a:cubicBezTo>
                    <a:lnTo>
                      <a:pt x="7978" y="2668"/>
                    </a:lnTo>
                    <a:cubicBezTo>
                      <a:pt x="8061" y="2668"/>
                      <a:pt x="8157" y="2596"/>
                      <a:pt x="8157" y="2489"/>
                    </a:cubicBezTo>
                    <a:lnTo>
                      <a:pt x="8157" y="179"/>
                    </a:lnTo>
                    <a:cubicBezTo>
                      <a:pt x="7954" y="96"/>
                      <a:pt x="7883" y="1"/>
                      <a:pt x="7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973" name="Google Shape;973;p76"/>
              <p:cNvSpPr/>
              <p:nvPr/>
            </p:nvSpPr>
            <p:spPr>
              <a:xfrm>
                <a:off x="3566411" y="2729989"/>
                <a:ext cx="273164" cy="96765"/>
              </a:xfrm>
              <a:custGeom>
                <a:rect b="b" l="l" r="r" t="t"/>
                <a:pathLst>
                  <a:path extrusionOk="0" h="2299" w="6490"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cubicBezTo>
                      <a:pt x="1" y="274"/>
                      <a:pt x="72" y="357"/>
                      <a:pt x="179" y="357"/>
                    </a:cubicBezTo>
                    <a:lnTo>
                      <a:pt x="3013" y="357"/>
                    </a:lnTo>
                    <a:cubicBezTo>
                      <a:pt x="3168" y="357"/>
                      <a:pt x="3311" y="488"/>
                      <a:pt x="3311" y="655"/>
                    </a:cubicBezTo>
                    <a:lnTo>
                      <a:pt x="3311" y="691"/>
                    </a:lnTo>
                    <a:cubicBezTo>
                      <a:pt x="3311" y="857"/>
                      <a:pt x="3168" y="988"/>
                      <a:pt x="3013" y="988"/>
                    </a:cubicBezTo>
                    <a:lnTo>
                      <a:pt x="2799" y="988"/>
                    </a:lnTo>
                    <a:cubicBezTo>
                      <a:pt x="2442" y="988"/>
                      <a:pt x="2144" y="1286"/>
                      <a:pt x="2144" y="1643"/>
                    </a:cubicBezTo>
                    <a:cubicBezTo>
                      <a:pt x="2144" y="2000"/>
                      <a:pt x="2442" y="2298"/>
                      <a:pt x="2799" y="2298"/>
                    </a:cubicBezTo>
                    <a:lnTo>
                      <a:pt x="6311" y="2298"/>
                    </a:lnTo>
                    <a:cubicBezTo>
                      <a:pt x="6406" y="2298"/>
                      <a:pt x="6490" y="2227"/>
                      <a:pt x="6490" y="2119"/>
                    </a:cubicBezTo>
                    <a:cubicBezTo>
                      <a:pt x="6490" y="2024"/>
                      <a:pt x="6418" y="1941"/>
                      <a:pt x="6311" y="1941"/>
                    </a:cubicBezTo>
                    <a:lnTo>
                      <a:pt x="2799" y="1941"/>
                    </a:lnTo>
                    <a:cubicBezTo>
                      <a:pt x="2632" y="1941"/>
                      <a:pt x="2501" y="1810"/>
                      <a:pt x="2501" y="1643"/>
                    </a:cubicBezTo>
                    <a:cubicBezTo>
                      <a:pt x="2501" y="1488"/>
                      <a:pt x="2632" y="1346"/>
                      <a:pt x="2799" y="1346"/>
                    </a:cubicBezTo>
                    <a:lnTo>
                      <a:pt x="3013" y="1346"/>
                    </a:lnTo>
                    <a:cubicBezTo>
                      <a:pt x="3358" y="1346"/>
                      <a:pt x="3656" y="1048"/>
                      <a:pt x="3656" y="691"/>
                    </a:cubicBezTo>
                    <a:lnTo>
                      <a:pt x="3656" y="655"/>
                    </a:lnTo>
                    <a:cubicBezTo>
                      <a:pt x="3656" y="298"/>
                      <a:pt x="3358" y="0"/>
                      <a:pt x="3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sp>
        <p:nvSpPr>
          <p:cNvPr id="974" name="Google Shape;974;p76"/>
          <p:cNvSpPr/>
          <p:nvPr/>
        </p:nvSpPr>
        <p:spPr>
          <a:xfrm>
            <a:off x="125" y="4210350"/>
            <a:ext cx="9144000" cy="933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PRESENTATION LAYER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5" name="Google Shape;975;p76"/>
          <p:cNvSpPr txBox="1"/>
          <p:nvPr/>
        </p:nvSpPr>
        <p:spPr>
          <a:xfrm>
            <a:off x="648250" y="4336175"/>
            <a:ext cx="364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ValidationExceptionMiddleware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76" name="Google Shape;976;p76"/>
          <p:cNvCxnSpPr>
            <a:stCxn id="967" idx="2"/>
          </p:cNvCxnSpPr>
          <p:nvPr/>
        </p:nvCxnSpPr>
        <p:spPr>
          <a:xfrm>
            <a:off x="3580750" y="3640704"/>
            <a:ext cx="0" cy="70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7" name="Google Shape;977;p76"/>
          <p:cNvSpPr txBox="1"/>
          <p:nvPr/>
        </p:nvSpPr>
        <p:spPr>
          <a:xfrm>
            <a:off x="4506550" y="4336175"/>
            <a:ext cx="364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Domain</a:t>
            </a: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ExceptionMiddleware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78" name="Google Shape;978;p76"/>
          <p:cNvCxnSpPr>
            <a:stCxn id="919" idx="2"/>
          </p:cNvCxnSpPr>
          <p:nvPr/>
        </p:nvCxnSpPr>
        <p:spPr>
          <a:xfrm>
            <a:off x="5551625" y="2863731"/>
            <a:ext cx="0" cy="150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3" name="Google Shape;983;p77"/>
          <p:cNvCxnSpPr>
            <a:endCxn id="984" idx="1"/>
          </p:cNvCxnSpPr>
          <p:nvPr/>
        </p:nvCxnSpPr>
        <p:spPr>
          <a:xfrm>
            <a:off x="327606" y="2545406"/>
            <a:ext cx="77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985" name="Google Shape;985;p77"/>
          <p:cNvSpPr/>
          <p:nvPr/>
        </p:nvSpPr>
        <p:spPr>
          <a:xfrm>
            <a:off x="7135175" y="2185581"/>
            <a:ext cx="676800" cy="67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77"/>
          <p:cNvSpPr/>
          <p:nvPr/>
        </p:nvSpPr>
        <p:spPr>
          <a:xfrm>
            <a:off x="5211875" y="2184231"/>
            <a:ext cx="679500" cy="67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7"/>
          <p:cNvSpPr txBox="1"/>
          <p:nvPr/>
        </p:nvSpPr>
        <p:spPr>
          <a:xfrm>
            <a:off x="6551150" y="3283605"/>
            <a:ext cx="1851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결과 반환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8" name="Google Shape;988;p77"/>
          <p:cNvSpPr txBox="1"/>
          <p:nvPr/>
        </p:nvSpPr>
        <p:spPr>
          <a:xfrm>
            <a:off x="4626425" y="1283363"/>
            <a:ext cx="1850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요청 처리 /</a:t>
            </a:r>
            <a:b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Response 생성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9" name="Google Shape;989;p77"/>
          <p:cNvSpPr txBox="1"/>
          <p:nvPr/>
        </p:nvSpPr>
        <p:spPr>
          <a:xfrm>
            <a:off x="4626425" y="1654788"/>
            <a:ext cx="185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HANDLER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90" name="Google Shape;990;p77"/>
          <p:cNvSpPr txBox="1"/>
          <p:nvPr/>
        </p:nvSpPr>
        <p:spPr>
          <a:xfrm>
            <a:off x="6551756" y="2885150"/>
            <a:ext cx="185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RESPONSE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91" name="Google Shape;991;p77"/>
          <p:cNvGrpSpPr/>
          <p:nvPr/>
        </p:nvGrpSpPr>
        <p:grpSpPr>
          <a:xfrm>
            <a:off x="7275151" y="2307825"/>
            <a:ext cx="403587" cy="424913"/>
            <a:chOff x="7046551" y="2612625"/>
            <a:chExt cx="403587" cy="424913"/>
          </a:xfrm>
        </p:grpSpPr>
        <p:sp>
          <p:nvSpPr>
            <p:cNvPr id="992" name="Google Shape;992;p77"/>
            <p:cNvSpPr/>
            <p:nvPr/>
          </p:nvSpPr>
          <p:spPr>
            <a:xfrm>
              <a:off x="7240700" y="2911968"/>
              <a:ext cx="16228" cy="12998"/>
            </a:xfrm>
            <a:custGeom>
              <a:rect b="b" l="l" r="r" t="t"/>
              <a:pathLst>
                <a:path extrusionOk="0" h="334" w="417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7"/>
            <p:cNvSpPr/>
            <p:nvPr/>
          </p:nvSpPr>
          <p:spPr>
            <a:xfrm>
              <a:off x="7264321" y="2741437"/>
              <a:ext cx="39" cy="3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7"/>
            <p:cNvSpPr/>
            <p:nvPr/>
          </p:nvSpPr>
          <p:spPr>
            <a:xfrm>
              <a:off x="7264321" y="2741437"/>
              <a:ext cx="6538" cy="13465"/>
            </a:xfrm>
            <a:custGeom>
              <a:rect b="b" l="l" r="r" t="t"/>
              <a:pathLst>
                <a:path extrusionOk="0" h="346" w="168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7"/>
            <p:cNvSpPr/>
            <p:nvPr/>
          </p:nvSpPr>
          <p:spPr>
            <a:xfrm>
              <a:off x="7264321" y="2740970"/>
              <a:ext cx="39" cy="506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7"/>
            <p:cNvSpPr/>
            <p:nvPr/>
          </p:nvSpPr>
          <p:spPr>
            <a:xfrm>
              <a:off x="7270820" y="2754863"/>
              <a:ext cx="39" cy="973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7"/>
            <p:cNvSpPr/>
            <p:nvPr/>
          </p:nvSpPr>
          <p:spPr>
            <a:xfrm>
              <a:off x="7046551" y="2612625"/>
              <a:ext cx="403587" cy="424913"/>
            </a:xfrm>
            <a:custGeom>
              <a:rect b="b" l="l" r="r" t="t"/>
              <a:pathLst>
                <a:path extrusionOk="0" h="10919" w="10371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7"/>
            <p:cNvSpPr/>
            <p:nvPr/>
          </p:nvSpPr>
          <p:spPr>
            <a:xfrm>
              <a:off x="7270820" y="2754863"/>
              <a:ext cx="39" cy="3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7"/>
            <p:cNvSpPr/>
            <p:nvPr/>
          </p:nvSpPr>
          <p:spPr>
            <a:xfrm>
              <a:off x="7270820" y="2755797"/>
              <a:ext cx="39" cy="3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" name="Google Shape;1000;p77"/>
          <p:cNvGrpSpPr/>
          <p:nvPr/>
        </p:nvGrpSpPr>
        <p:grpSpPr>
          <a:xfrm>
            <a:off x="5372277" y="2307836"/>
            <a:ext cx="431943" cy="424923"/>
            <a:chOff x="5143677" y="2612636"/>
            <a:chExt cx="431943" cy="424923"/>
          </a:xfrm>
        </p:grpSpPr>
        <p:sp>
          <p:nvSpPr>
            <p:cNvPr id="1001" name="Google Shape;1001;p77"/>
            <p:cNvSpPr/>
            <p:nvPr/>
          </p:nvSpPr>
          <p:spPr>
            <a:xfrm>
              <a:off x="5575026" y="2679840"/>
              <a:ext cx="49" cy="638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7"/>
            <p:cNvSpPr/>
            <p:nvPr/>
          </p:nvSpPr>
          <p:spPr>
            <a:xfrm>
              <a:off x="5573848" y="2678662"/>
              <a:ext cx="49" cy="4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7"/>
            <p:cNvSpPr/>
            <p:nvPr/>
          </p:nvSpPr>
          <p:spPr>
            <a:xfrm>
              <a:off x="5143677" y="2640667"/>
              <a:ext cx="431943" cy="396893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7"/>
            <p:cNvSpPr/>
            <p:nvPr/>
          </p:nvSpPr>
          <p:spPr>
            <a:xfrm>
              <a:off x="5145396" y="2612636"/>
              <a:ext cx="223360" cy="361842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7"/>
            <p:cNvSpPr/>
            <p:nvPr/>
          </p:nvSpPr>
          <p:spPr>
            <a:xfrm>
              <a:off x="5198608" y="2719554"/>
              <a:ext cx="43297" cy="4334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7"/>
            <p:cNvSpPr/>
            <p:nvPr/>
          </p:nvSpPr>
          <p:spPr>
            <a:xfrm>
              <a:off x="5259381" y="2749400"/>
              <a:ext cx="150854" cy="13500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7"/>
            <p:cNvSpPr/>
            <p:nvPr/>
          </p:nvSpPr>
          <p:spPr>
            <a:xfrm>
              <a:off x="5259381" y="2728341"/>
              <a:ext cx="46832" cy="13500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7"/>
            <p:cNvSpPr/>
            <p:nvPr/>
          </p:nvSpPr>
          <p:spPr>
            <a:xfrm>
              <a:off x="5198608" y="2818371"/>
              <a:ext cx="43297" cy="43297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7"/>
            <p:cNvSpPr/>
            <p:nvPr/>
          </p:nvSpPr>
          <p:spPr>
            <a:xfrm>
              <a:off x="5259381" y="2849347"/>
              <a:ext cx="150854" cy="1291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7"/>
            <p:cNvSpPr/>
            <p:nvPr/>
          </p:nvSpPr>
          <p:spPr>
            <a:xfrm>
              <a:off x="5259381" y="2827698"/>
              <a:ext cx="46832" cy="13500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7"/>
            <p:cNvSpPr/>
            <p:nvPr/>
          </p:nvSpPr>
          <p:spPr>
            <a:xfrm>
              <a:off x="5198608" y="2917729"/>
              <a:ext cx="43297" cy="43297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7"/>
            <p:cNvSpPr/>
            <p:nvPr/>
          </p:nvSpPr>
          <p:spPr>
            <a:xfrm>
              <a:off x="5259381" y="2947526"/>
              <a:ext cx="150854" cy="13500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7"/>
            <p:cNvSpPr/>
            <p:nvPr/>
          </p:nvSpPr>
          <p:spPr>
            <a:xfrm>
              <a:off x="5259381" y="2926467"/>
              <a:ext cx="46832" cy="1291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닷넷데브" id="1014" name="Google Shape;10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5" name="Google Shape;1015;p77"/>
          <p:cNvCxnSpPr>
            <a:stCxn id="984" idx="3"/>
            <a:endCxn id="986" idx="1"/>
          </p:cNvCxnSpPr>
          <p:nvPr/>
        </p:nvCxnSpPr>
        <p:spPr>
          <a:xfrm flipH="1" rot="10800000">
            <a:off x="1780506" y="2524106"/>
            <a:ext cx="3431400" cy="2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1016" name="Google Shape;1016;p77"/>
          <p:cNvGrpSpPr/>
          <p:nvPr/>
        </p:nvGrpSpPr>
        <p:grpSpPr>
          <a:xfrm>
            <a:off x="515550" y="1304800"/>
            <a:ext cx="1850406" cy="1580356"/>
            <a:chOff x="286950" y="1304800"/>
            <a:chExt cx="1850406" cy="1580356"/>
          </a:xfrm>
        </p:grpSpPr>
        <p:sp>
          <p:nvSpPr>
            <p:cNvPr id="984" name="Google Shape;984;p77"/>
            <p:cNvSpPr/>
            <p:nvPr/>
          </p:nvSpPr>
          <p:spPr>
            <a:xfrm>
              <a:off x="872406" y="2205656"/>
              <a:ext cx="679500" cy="67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7"/>
            <p:cNvSpPr txBox="1"/>
            <p:nvPr/>
          </p:nvSpPr>
          <p:spPr>
            <a:xfrm>
              <a:off x="286956" y="1654788"/>
              <a:ext cx="1850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REQUEST</a:t>
              </a:r>
              <a:endPara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1018" name="Google Shape;1018;p77"/>
            <p:cNvGrpSpPr/>
            <p:nvPr/>
          </p:nvGrpSpPr>
          <p:grpSpPr>
            <a:xfrm>
              <a:off x="986094" y="2337186"/>
              <a:ext cx="452128" cy="366213"/>
              <a:chOff x="1669433" y="2678652"/>
              <a:chExt cx="364708" cy="295405"/>
            </a:xfrm>
          </p:grpSpPr>
          <p:sp>
            <p:nvSpPr>
              <p:cNvPr id="1019" name="Google Shape;1019;p77"/>
              <p:cNvSpPr/>
              <p:nvPr/>
            </p:nvSpPr>
            <p:spPr>
              <a:xfrm>
                <a:off x="1880746" y="2709884"/>
                <a:ext cx="153396" cy="264172"/>
              </a:xfrm>
              <a:custGeom>
                <a:rect b="b" l="l" r="r" t="t"/>
                <a:pathLst>
                  <a:path extrusionOk="0" h="8306" w="4823">
                    <a:moveTo>
                      <a:pt x="4273" y="1"/>
                    </a:moveTo>
                    <a:cubicBezTo>
                      <a:pt x="4217" y="1"/>
                      <a:pt x="4158" y="32"/>
                      <a:pt x="4120" y="78"/>
                    </a:cubicBezTo>
                    <a:cubicBezTo>
                      <a:pt x="4060" y="150"/>
                      <a:pt x="4096" y="257"/>
                      <a:pt x="4167" y="316"/>
                    </a:cubicBezTo>
                    <a:cubicBezTo>
                      <a:pt x="4370" y="471"/>
                      <a:pt x="4489" y="685"/>
                      <a:pt x="4489" y="947"/>
                    </a:cubicBezTo>
                    <a:lnTo>
                      <a:pt x="4489" y="7210"/>
                    </a:lnTo>
                    <a:cubicBezTo>
                      <a:pt x="4489" y="7627"/>
                      <a:pt x="4156" y="7984"/>
                      <a:pt x="3715" y="7984"/>
                    </a:cubicBezTo>
                    <a:lnTo>
                      <a:pt x="167" y="7984"/>
                    </a:lnTo>
                    <a:cubicBezTo>
                      <a:pt x="72" y="7984"/>
                      <a:pt x="0" y="8055"/>
                      <a:pt x="0" y="8151"/>
                    </a:cubicBezTo>
                    <a:cubicBezTo>
                      <a:pt x="0" y="8234"/>
                      <a:pt x="72" y="8305"/>
                      <a:pt x="167" y="8305"/>
                    </a:cubicBezTo>
                    <a:lnTo>
                      <a:pt x="3715" y="8305"/>
                    </a:lnTo>
                    <a:cubicBezTo>
                      <a:pt x="4334" y="8305"/>
                      <a:pt x="4822" y="7817"/>
                      <a:pt x="4822" y="7210"/>
                    </a:cubicBezTo>
                    <a:lnTo>
                      <a:pt x="4822" y="947"/>
                    </a:lnTo>
                    <a:cubicBezTo>
                      <a:pt x="4822" y="590"/>
                      <a:pt x="4644" y="245"/>
                      <a:pt x="4358" y="31"/>
                    </a:cubicBezTo>
                    <a:cubicBezTo>
                      <a:pt x="4333" y="10"/>
                      <a:pt x="4303" y="1"/>
                      <a:pt x="42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77"/>
              <p:cNvSpPr/>
              <p:nvPr/>
            </p:nvSpPr>
            <p:spPr>
              <a:xfrm>
                <a:off x="1671342" y="2778997"/>
                <a:ext cx="198431" cy="194678"/>
              </a:xfrm>
              <a:custGeom>
                <a:rect b="b" l="l" r="r" t="t"/>
                <a:pathLst>
                  <a:path extrusionOk="0" h="6121" w="6239">
                    <a:moveTo>
                      <a:pt x="167" y="1"/>
                    </a:moveTo>
                    <a:cubicBezTo>
                      <a:pt x="83" y="1"/>
                      <a:pt x="0" y="72"/>
                      <a:pt x="0" y="167"/>
                    </a:cubicBezTo>
                    <a:lnTo>
                      <a:pt x="0" y="5025"/>
                    </a:lnTo>
                    <a:cubicBezTo>
                      <a:pt x="0" y="5632"/>
                      <a:pt x="488" y="6121"/>
                      <a:pt x="1107" y="6121"/>
                    </a:cubicBezTo>
                    <a:lnTo>
                      <a:pt x="6060" y="6121"/>
                    </a:lnTo>
                    <a:cubicBezTo>
                      <a:pt x="6144" y="6121"/>
                      <a:pt x="6227" y="6049"/>
                      <a:pt x="6227" y="5954"/>
                    </a:cubicBezTo>
                    <a:cubicBezTo>
                      <a:pt x="6239" y="5870"/>
                      <a:pt x="6168" y="5799"/>
                      <a:pt x="6060" y="5799"/>
                    </a:cubicBezTo>
                    <a:lnTo>
                      <a:pt x="1107" y="5799"/>
                    </a:lnTo>
                    <a:cubicBezTo>
                      <a:pt x="691" y="5799"/>
                      <a:pt x="333" y="5454"/>
                      <a:pt x="333" y="5025"/>
                    </a:cubicBezTo>
                    <a:lnTo>
                      <a:pt x="333" y="167"/>
                    </a:lnTo>
                    <a:cubicBezTo>
                      <a:pt x="333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77"/>
              <p:cNvSpPr/>
              <p:nvPr/>
            </p:nvSpPr>
            <p:spPr>
              <a:xfrm>
                <a:off x="1669433" y="2678652"/>
                <a:ext cx="331376" cy="89786"/>
              </a:xfrm>
              <a:custGeom>
                <a:rect b="b" l="l" r="r" t="t"/>
                <a:pathLst>
                  <a:path extrusionOk="0" h="2823" w="10419">
                    <a:moveTo>
                      <a:pt x="2739" y="334"/>
                    </a:moveTo>
                    <a:cubicBezTo>
                      <a:pt x="2822" y="334"/>
                      <a:pt x="2894" y="393"/>
                      <a:pt x="2894" y="477"/>
                    </a:cubicBezTo>
                    <a:lnTo>
                      <a:pt x="2894" y="1453"/>
                    </a:lnTo>
                    <a:cubicBezTo>
                      <a:pt x="2894" y="1525"/>
                      <a:pt x="2834" y="1596"/>
                      <a:pt x="2739" y="1596"/>
                    </a:cubicBezTo>
                    <a:cubicBezTo>
                      <a:pt x="2668" y="1596"/>
                      <a:pt x="2596" y="1536"/>
                      <a:pt x="2596" y="1453"/>
                    </a:cubicBezTo>
                    <a:lnTo>
                      <a:pt x="2596" y="477"/>
                    </a:lnTo>
                    <a:cubicBezTo>
                      <a:pt x="2596" y="405"/>
                      <a:pt x="2656" y="334"/>
                      <a:pt x="2739" y="334"/>
                    </a:cubicBezTo>
                    <a:close/>
                    <a:moveTo>
                      <a:pt x="4751" y="334"/>
                    </a:moveTo>
                    <a:cubicBezTo>
                      <a:pt x="4823" y="334"/>
                      <a:pt x="4906" y="393"/>
                      <a:pt x="4906" y="477"/>
                    </a:cubicBezTo>
                    <a:lnTo>
                      <a:pt x="4906" y="1453"/>
                    </a:lnTo>
                    <a:cubicBezTo>
                      <a:pt x="4906" y="1525"/>
                      <a:pt x="4846" y="1596"/>
                      <a:pt x="4751" y="1596"/>
                    </a:cubicBezTo>
                    <a:cubicBezTo>
                      <a:pt x="4680" y="1596"/>
                      <a:pt x="4608" y="1536"/>
                      <a:pt x="4608" y="1453"/>
                    </a:cubicBezTo>
                    <a:lnTo>
                      <a:pt x="4608" y="477"/>
                    </a:lnTo>
                    <a:cubicBezTo>
                      <a:pt x="4608" y="405"/>
                      <a:pt x="4668" y="334"/>
                      <a:pt x="4751" y="334"/>
                    </a:cubicBezTo>
                    <a:close/>
                    <a:moveTo>
                      <a:pt x="6763" y="334"/>
                    </a:moveTo>
                    <a:cubicBezTo>
                      <a:pt x="6835" y="334"/>
                      <a:pt x="6906" y="393"/>
                      <a:pt x="6906" y="477"/>
                    </a:cubicBezTo>
                    <a:lnTo>
                      <a:pt x="6906" y="1453"/>
                    </a:lnTo>
                    <a:cubicBezTo>
                      <a:pt x="6906" y="1525"/>
                      <a:pt x="6847" y="1596"/>
                      <a:pt x="6763" y="1596"/>
                    </a:cubicBezTo>
                    <a:cubicBezTo>
                      <a:pt x="6692" y="1596"/>
                      <a:pt x="6609" y="1536"/>
                      <a:pt x="6609" y="1453"/>
                    </a:cubicBezTo>
                    <a:lnTo>
                      <a:pt x="6609" y="477"/>
                    </a:lnTo>
                    <a:cubicBezTo>
                      <a:pt x="6609" y="405"/>
                      <a:pt x="6668" y="334"/>
                      <a:pt x="6763" y="334"/>
                    </a:cubicBezTo>
                    <a:close/>
                    <a:moveTo>
                      <a:pt x="8775" y="334"/>
                    </a:moveTo>
                    <a:cubicBezTo>
                      <a:pt x="8847" y="334"/>
                      <a:pt x="8918" y="393"/>
                      <a:pt x="8918" y="477"/>
                    </a:cubicBezTo>
                    <a:lnTo>
                      <a:pt x="8918" y="1453"/>
                    </a:lnTo>
                    <a:cubicBezTo>
                      <a:pt x="8918" y="1525"/>
                      <a:pt x="8859" y="1596"/>
                      <a:pt x="8775" y="1596"/>
                    </a:cubicBezTo>
                    <a:cubicBezTo>
                      <a:pt x="8692" y="1596"/>
                      <a:pt x="8621" y="1536"/>
                      <a:pt x="8621" y="1453"/>
                    </a:cubicBezTo>
                    <a:lnTo>
                      <a:pt x="8621" y="1155"/>
                    </a:lnTo>
                    <a:lnTo>
                      <a:pt x="8621" y="810"/>
                    </a:lnTo>
                    <a:lnTo>
                      <a:pt x="8621" y="477"/>
                    </a:lnTo>
                    <a:cubicBezTo>
                      <a:pt x="8621" y="405"/>
                      <a:pt x="8680" y="334"/>
                      <a:pt x="8775" y="334"/>
                    </a:cubicBezTo>
                    <a:close/>
                    <a:moveTo>
                      <a:pt x="2703" y="1"/>
                    </a:moveTo>
                    <a:cubicBezTo>
                      <a:pt x="2429" y="1"/>
                      <a:pt x="2203" y="227"/>
                      <a:pt x="2203" y="501"/>
                    </a:cubicBezTo>
                    <a:lnTo>
                      <a:pt x="2203" y="822"/>
                    </a:lnTo>
                    <a:lnTo>
                      <a:pt x="1108" y="822"/>
                    </a:lnTo>
                    <a:cubicBezTo>
                      <a:pt x="501" y="822"/>
                      <a:pt x="1" y="1310"/>
                      <a:pt x="1" y="1929"/>
                    </a:cubicBezTo>
                    <a:lnTo>
                      <a:pt x="1" y="2656"/>
                    </a:lnTo>
                    <a:cubicBezTo>
                      <a:pt x="1" y="2739"/>
                      <a:pt x="84" y="2822"/>
                      <a:pt x="167" y="2822"/>
                    </a:cubicBezTo>
                    <a:cubicBezTo>
                      <a:pt x="262" y="2822"/>
                      <a:pt x="334" y="2739"/>
                      <a:pt x="334" y="2656"/>
                    </a:cubicBezTo>
                    <a:lnTo>
                      <a:pt x="334" y="1929"/>
                    </a:lnTo>
                    <a:cubicBezTo>
                      <a:pt x="334" y="1513"/>
                      <a:pt x="679" y="1144"/>
                      <a:pt x="1108" y="1144"/>
                    </a:cubicBezTo>
                    <a:lnTo>
                      <a:pt x="2203" y="1144"/>
                    </a:lnTo>
                    <a:lnTo>
                      <a:pt x="2203" y="1441"/>
                    </a:lnTo>
                    <a:cubicBezTo>
                      <a:pt x="2203" y="1715"/>
                      <a:pt x="2429" y="1941"/>
                      <a:pt x="2703" y="1941"/>
                    </a:cubicBezTo>
                    <a:cubicBezTo>
                      <a:pt x="2965" y="1941"/>
                      <a:pt x="3191" y="1715"/>
                      <a:pt x="3191" y="1441"/>
                    </a:cubicBezTo>
                    <a:lnTo>
                      <a:pt x="3191" y="1144"/>
                    </a:lnTo>
                    <a:lnTo>
                      <a:pt x="4227" y="1144"/>
                    </a:lnTo>
                    <a:lnTo>
                      <a:pt x="4227" y="1441"/>
                    </a:lnTo>
                    <a:cubicBezTo>
                      <a:pt x="4227" y="1715"/>
                      <a:pt x="4453" y="1941"/>
                      <a:pt x="4727" y="1941"/>
                    </a:cubicBezTo>
                    <a:cubicBezTo>
                      <a:pt x="4989" y="1941"/>
                      <a:pt x="5215" y="1715"/>
                      <a:pt x="5215" y="1441"/>
                    </a:cubicBezTo>
                    <a:lnTo>
                      <a:pt x="5215" y="1144"/>
                    </a:lnTo>
                    <a:lnTo>
                      <a:pt x="6251" y="1144"/>
                    </a:lnTo>
                    <a:lnTo>
                      <a:pt x="6251" y="1441"/>
                    </a:lnTo>
                    <a:cubicBezTo>
                      <a:pt x="6251" y="1715"/>
                      <a:pt x="6478" y="1941"/>
                      <a:pt x="6751" y="1941"/>
                    </a:cubicBezTo>
                    <a:cubicBezTo>
                      <a:pt x="7013" y="1941"/>
                      <a:pt x="7240" y="1715"/>
                      <a:pt x="7240" y="1441"/>
                    </a:cubicBezTo>
                    <a:lnTo>
                      <a:pt x="7240" y="1144"/>
                    </a:lnTo>
                    <a:lnTo>
                      <a:pt x="8275" y="1144"/>
                    </a:lnTo>
                    <a:lnTo>
                      <a:pt x="8275" y="1441"/>
                    </a:lnTo>
                    <a:cubicBezTo>
                      <a:pt x="8275" y="1715"/>
                      <a:pt x="8502" y="1941"/>
                      <a:pt x="8775" y="1941"/>
                    </a:cubicBezTo>
                    <a:cubicBezTo>
                      <a:pt x="9037" y="1941"/>
                      <a:pt x="9264" y="1715"/>
                      <a:pt x="9264" y="1441"/>
                    </a:cubicBezTo>
                    <a:lnTo>
                      <a:pt x="9264" y="1144"/>
                    </a:lnTo>
                    <a:lnTo>
                      <a:pt x="10264" y="1144"/>
                    </a:lnTo>
                    <a:cubicBezTo>
                      <a:pt x="10347" y="1144"/>
                      <a:pt x="10419" y="1072"/>
                      <a:pt x="10419" y="989"/>
                    </a:cubicBezTo>
                    <a:cubicBezTo>
                      <a:pt x="10419" y="894"/>
                      <a:pt x="10347" y="822"/>
                      <a:pt x="10264" y="822"/>
                    </a:cubicBezTo>
                    <a:lnTo>
                      <a:pt x="9264" y="822"/>
                    </a:lnTo>
                    <a:lnTo>
                      <a:pt x="9264" y="501"/>
                    </a:lnTo>
                    <a:cubicBezTo>
                      <a:pt x="9264" y="227"/>
                      <a:pt x="9037" y="1"/>
                      <a:pt x="8775" y="1"/>
                    </a:cubicBezTo>
                    <a:cubicBezTo>
                      <a:pt x="8502" y="1"/>
                      <a:pt x="8275" y="227"/>
                      <a:pt x="8275" y="501"/>
                    </a:cubicBezTo>
                    <a:lnTo>
                      <a:pt x="8275" y="822"/>
                    </a:lnTo>
                    <a:lnTo>
                      <a:pt x="7240" y="822"/>
                    </a:lnTo>
                    <a:lnTo>
                      <a:pt x="7240" y="501"/>
                    </a:lnTo>
                    <a:cubicBezTo>
                      <a:pt x="7240" y="227"/>
                      <a:pt x="7013" y="1"/>
                      <a:pt x="6751" y="1"/>
                    </a:cubicBezTo>
                    <a:cubicBezTo>
                      <a:pt x="6478" y="1"/>
                      <a:pt x="6251" y="227"/>
                      <a:pt x="6251" y="501"/>
                    </a:cubicBezTo>
                    <a:lnTo>
                      <a:pt x="6251" y="822"/>
                    </a:lnTo>
                    <a:lnTo>
                      <a:pt x="5215" y="822"/>
                    </a:lnTo>
                    <a:lnTo>
                      <a:pt x="5215" y="501"/>
                    </a:lnTo>
                    <a:cubicBezTo>
                      <a:pt x="5215" y="227"/>
                      <a:pt x="4989" y="1"/>
                      <a:pt x="4727" y="1"/>
                    </a:cubicBezTo>
                    <a:cubicBezTo>
                      <a:pt x="4453" y="1"/>
                      <a:pt x="4227" y="227"/>
                      <a:pt x="4227" y="501"/>
                    </a:cubicBezTo>
                    <a:lnTo>
                      <a:pt x="4227" y="822"/>
                    </a:lnTo>
                    <a:lnTo>
                      <a:pt x="3191" y="822"/>
                    </a:lnTo>
                    <a:lnTo>
                      <a:pt x="3191" y="501"/>
                    </a:lnTo>
                    <a:cubicBezTo>
                      <a:pt x="3191" y="227"/>
                      <a:pt x="2965" y="1"/>
                      <a:pt x="2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77"/>
              <p:cNvSpPr/>
              <p:nvPr/>
            </p:nvSpPr>
            <p:spPr>
              <a:xfrm>
                <a:off x="1696690" y="2758928"/>
                <a:ext cx="158325" cy="156067"/>
              </a:xfrm>
              <a:custGeom>
                <a:rect b="b" l="l" r="r" t="t"/>
                <a:pathLst>
                  <a:path extrusionOk="0" h="4907" w="4978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lnTo>
                      <a:pt x="1" y="1251"/>
                    </a:lnTo>
                    <a:cubicBezTo>
                      <a:pt x="1" y="2049"/>
                      <a:pt x="656" y="2703"/>
                      <a:pt x="1453" y="2703"/>
                    </a:cubicBezTo>
                    <a:lnTo>
                      <a:pt x="2049" y="2703"/>
                    </a:lnTo>
                    <a:cubicBezTo>
                      <a:pt x="2573" y="2703"/>
                      <a:pt x="2989" y="3120"/>
                      <a:pt x="2989" y="3644"/>
                    </a:cubicBezTo>
                    <a:cubicBezTo>
                      <a:pt x="2989" y="4346"/>
                      <a:pt x="3549" y="4906"/>
                      <a:pt x="4251" y="4906"/>
                    </a:cubicBezTo>
                    <a:lnTo>
                      <a:pt x="4811" y="4906"/>
                    </a:lnTo>
                    <a:cubicBezTo>
                      <a:pt x="4906" y="4906"/>
                      <a:pt x="4978" y="4835"/>
                      <a:pt x="4978" y="4739"/>
                    </a:cubicBezTo>
                    <a:cubicBezTo>
                      <a:pt x="4978" y="4644"/>
                      <a:pt x="4906" y="4561"/>
                      <a:pt x="4799" y="4561"/>
                    </a:cubicBezTo>
                    <a:lnTo>
                      <a:pt x="4239" y="4561"/>
                    </a:lnTo>
                    <a:cubicBezTo>
                      <a:pt x="3716" y="4561"/>
                      <a:pt x="3299" y="4144"/>
                      <a:pt x="3299" y="3632"/>
                    </a:cubicBezTo>
                    <a:cubicBezTo>
                      <a:pt x="3299" y="2930"/>
                      <a:pt x="2739" y="2358"/>
                      <a:pt x="2037" y="2358"/>
                    </a:cubicBezTo>
                    <a:lnTo>
                      <a:pt x="1441" y="2358"/>
                    </a:lnTo>
                    <a:cubicBezTo>
                      <a:pt x="834" y="2358"/>
                      <a:pt x="322" y="1858"/>
                      <a:pt x="322" y="1251"/>
                    </a:cubicBezTo>
                    <a:lnTo>
                      <a:pt x="322" y="155"/>
                    </a:ln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77"/>
              <p:cNvSpPr/>
              <p:nvPr/>
            </p:nvSpPr>
            <p:spPr>
              <a:xfrm>
                <a:off x="1862808" y="2768724"/>
                <a:ext cx="155813" cy="149992"/>
              </a:xfrm>
              <a:custGeom>
                <a:rect b="b" l="l" r="r" t="t"/>
                <a:pathLst>
                  <a:path extrusionOk="0" h="4716" w="4899">
                    <a:moveTo>
                      <a:pt x="3231" y="645"/>
                    </a:moveTo>
                    <a:lnTo>
                      <a:pt x="4124" y="1538"/>
                    </a:lnTo>
                    <a:lnTo>
                      <a:pt x="3838" y="1812"/>
                    </a:lnTo>
                    <a:lnTo>
                      <a:pt x="2945" y="919"/>
                    </a:lnTo>
                    <a:lnTo>
                      <a:pt x="3231" y="645"/>
                    </a:lnTo>
                    <a:close/>
                    <a:moveTo>
                      <a:pt x="2707" y="1157"/>
                    </a:moveTo>
                    <a:lnTo>
                      <a:pt x="3029" y="1491"/>
                    </a:lnTo>
                    <a:lnTo>
                      <a:pt x="1302" y="3217"/>
                    </a:lnTo>
                    <a:lnTo>
                      <a:pt x="981" y="2884"/>
                    </a:lnTo>
                    <a:lnTo>
                      <a:pt x="2707" y="1157"/>
                    </a:lnTo>
                    <a:close/>
                    <a:moveTo>
                      <a:pt x="814" y="3205"/>
                    </a:moveTo>
                    <a:lnTo>
                      <a:pt x="1564" y="3943"/>
                    </a:lnTo>
                    <a:lnTo>
                      <a:pt x="1064" y="4098"/>
                    </a:lnTo>
                    <a:cubicBezTo>
                      <a:pt x="993" y="3919"/>
                      <a:pt x="862" y="3765"/>
                      <a:pt x="671" y="3693"/>
                    </a:cubicBezTo>
                    <a:lnTo>
                      <a:pt x="814" y="3205"/>
                    </a:lnTo>
                    <a:close/>
                    <a:moveTo>
                      <a:pt x="552" y="4015"/>
                    </a:moveTo>
                    <a:cubicBezTo>
                      <a:pt x="624" y="4050"/>
                      <a:pt x="695" y="4122"/>
                      <a:pt x="731" y="4193"/>
                    </a:cubicBezTo>
                    <a:lnTo>
                      <a:pt x="469" y="4288"/>
                    </a:lnTo>
                    <a:lnTo>
                      <a:pt x="469" y="4288"/>
                    </a:lnTo>
                    <a:lnTo>
                      <a:pt x="552" y="4015"/>
                    </a:lnTo>
                    <a:close/>
                    <a:moveTo>
                      <a:pt x="3648" y="1"/>
                    </a:moveTo>
                    <a:cubicBezTo>
                      <a:pt x="3640" y="1"/>
                      <a:pt x="3632" y="1"/>
                      <a:pt x="3624" y="2"/>
                    </a:cubicBezTo>
                    <a:cubicBezTo>
                      <a:pt x="3148" y="86"/>
                      <a:pt x="3005" y="419"/>
                      <a:pt x="2588" y="788"/>
                    </a:cubicBezTo>
                    <a:cubicBezTo>
                      <a:pt x="2588" y="788"/>
                      <a:pt x="707" y="2669"/>
                      <a:pt x="683" y="2705"/>
                    </a:cubicBezTo>
                    <a:cubicBezTo>
                      <a:pt x="517" y="2812"/>
                      <a:pt x="445" y="3276"/>
                      <a:pt x="40" y="4491"/>
                    </a:cubicBezTo>
                    <a:cubicBezTo>
                      <a:pt x="0" y="4612"/>
                      <a:pt x="79" y="4716"/>
                      <a:pt x="191" y="4716"/>
                    </a:cubicBezTo>
                    <a:cubicBezTo>
                      <a:pt x="212" y="4716"/>
                      <a:pt x="233" y="4712"/>
                      <a:pt x="255" y="4705"/>
                    </a:cubicBezTo>
                    <a:lnTo>
                      <a:pt x="1743" y="4241"/>
                    </a:lnTo>
                    <a:cubicBezTo>
                      <a:pt x="2017" y="4158"/>
                      <a:pt x="2124" y="3979"/>
                      <a:pt x="2231" y="3896"/>
                    </a:cubicBezTo>
                    <a:cubicBezTo>
                      <a:pt x="2291" y="3836"/>
                      <a:pt x="2291" y="3717"/>
                      <a:pt x="2231" y="3657"/>
                    </a:cubicBezTo>
                    <a:cubicBezTo>
                      <a:pt x="2201" y="3628"/>
                      <a:pt x="2157" y="3613"/>
                      <a:pt x="2112" y="3613"/>
                    </a:cubicBezTo>
                    <a:cubicBezTo>
                      <a:pt x="2067" y="3613"/>
                      <a:pt x="2023" y="3628"/>
                      <a:pt x="1993" y="3657"/>
                    </a:cubicBezTo>
                    <a:lnTo>
                      <a:pt x="1874" y="3777"/>
                    </a:lnTo>
                    <a:lnTo>
                      <a:pt x="1541" y="3455"/>
                    </a:lnTo>
                    <a:lnTo>
                      <a:pt x="3267" y="1729"/>
                    </a:lnTo>
                    <a:lnTo>
                      <a:pt x="3600" y="2050"/>
                    </a:lnTo>
                    <a:lnTo>
                      <a:pt x="2469" y="3181"/>
                    </a:lnTo>
                    <a:cubicBezTo>
                      <a:pt x="2362" y="3288"/>
                      <a:pt x="2434" y="3467"/>
                      <a:pt x="2588" y="3467"/>
                    </a:cubicBezTo>
                    <a:cubicBezTo>
                      <a:pt x="2719" y="3467"/>
                      <a:pt x="2672" y="3419"/>
                      <a:pt x="3946" y="2169"/>
                    </a:cubicBezTo>
                    <a:lnTo>
                      <a:pt x="4458" y="1657"/>
                    </a:lnTo>
                    <a:cubicBezTo>
                      <a:pt x="4898" y="1240"/>
                      <a:pt x="4862" y="562"/>
                      <a:pt x="4398" y="193"/>
                    </a:cubicBezTo>
                    <a:cubicBezTo>
                      <a:pt x="4368" y="168"/>
                      <a:pt x="4332" y="156"/>
                      <a:pt x="4296" y="156"/>
                    </a:cubicBezTo>
                    <a:cubicBezTo>
                      <a:pt x="4246" y="156"/>
                      <a:pt x="4195" y="180"/>
                      <a:pt x="4160" y="228"/>
                    </a:cubicBezTo>
                    <a:cubicBezTo>
                      <a:pt x="4100" y="300"/>
                      <a:pt x="4124" y="407"/>
                      <a:pt x="4196" y="467"/>
                    </a:cubicBezTo>
                    <a:cubicBezTo>
                      <a:pt x="4339" y="586"/>
                      <a:pt x="4434" y="764"/>
                      <a:pt x="4434" y="955"/>
                    </a:cubicBezTo>
                    <a:cubicBezTo>
                      <a:pt x="4434" y="1074"/>
                      <a:pt x="4398" y="1181"/>
                      <a:pt x="4339" y="1264"/>
                    </a:cubicBezTo>
                    <a:lnTo>
                      <a:pt x="3481" y="407"/>
                    </a:lnTo>
                    <a:cubicBezTo>
                      <a:pt x="3541" y="371"/>
                      <a:pt x="3612" y="348"/>
                      <a:pt x="3684" y="324"/>
                    </a:cubicBezTo>
                    <a:cubicBezTo>
                      <a:pt x="3779" y="312"/>
                      <a:pt x="3838" y="228"/>
                      <a:pt x="3827" y="133"/>
                    </a:cubicBezTo>
                    <a:cubicBezTo>
                      <a:pt x="3805" y="57"/>
                      <a:pt x="3733" y="1"/>
                      <a:pt x="3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4" name="Google Shape;1024;p77"/>
            <p:cNvSpPr txBox="1"/>
            <p:nvPr/>
          </p:nvSpPr>
          <p:spPr>
            <a:xfrm>
              <a:off x="286950" y="1304800"/>
              <a:ext cx="1850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사용자요청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1025" name="Google Shape;1025;p77"/>
          <p:cNvCxnSpPr>
            <a:stCxn id="986" idx="3"/>
            <a:endCxn id="985" idx="1"/>
          </p:cNvCxnSpPr>
          <p:nvPr/>
        </p:nvCxnSpPr>
        <p:spPr>
          <a:xfrm>
            <a:off x="5891375" y="2523981"/>
            <a:ext cx="124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26" name="Google Shape;1026;p77"/>
          <p:cNvCxnSpPr>
            <a:stCxn id="985" idx="3"/>
          </p:cNvCxnSpPr>
          <p:nvPr/>
        </p:nvCxnSpPr>
        <p:spPr>
          <a:xfrm>
            <a:off x="7811975" y="2523981"/>
            <a:ext cx="77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027" name="Google Shape;1027;p77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</a:t>
            </a:r>
            <a:r>
              <a:rPr lang="en" sz="2000"/>
              <a:t>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PIPIELINE &gt;  </a:t>
            </a:r>
            <a:r>
              <a:rPr lang="en" sz="3700"/>
              <a:t>REQUEST</a:t>
            </a:r>
            <a:endParaRPr sz="3700"/>
          </a:p>
        </p:txBody>
      </p:sp>
      <p:cxnSp>
        <p:nvCxnSpPr>
          <p:cNvPr id="1028" name="Google Shape;1028;p77"/>
          <p:cNvCxnSpPr>
            <a:stCxn id="1029" idx="2"/>
            <a:endCxn id="1030" idx="0"/>
          </p:cNvCxnSpPr>
          <p:nvPr/>
        </p:nvCxnSpPr>
        <p:spPr>
          <a:xfrm flipH="1">
            <a:off x="3576250" y="1421038"/>
            <a:ext cx="4500" cy="78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77"/>
          <p:cNvSpPr txBox="1"/>
          <p:nvPr/>
        </p:nvSpPr>
        <p:spPr>
          <a:xfrm>
            <a:off x="1909600" y="696538"/>
            <a:ext cx="33423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ValidationPipelineBehavior</a:t>
            </a:r>
            <a:endParaRPr sz="20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MediatR.IPipelineBehavior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1" name="Google Shape;1031;p77"/>
          <p:cNvCxnSpPr>
            <a:stCxn id="984" idx="3"/>
            <a:endCxn id="1030" idx="1"/>
          </p:cNvCxnSpPr>
          <p:nvPr/>
        </p:nvCxnSpPr>
        <p:spPr>
          <a:xfrm flipH="1" rot="10800000">
            <a:off x="1780506" y="2540006"/>
            <a:ext cx="14574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32" name="Google Shape;1032;p77"/>
          <p:cNvCxnSpPr>
            <a:stCxn id="1030" idx="3"/>
            <a:endCxn id="986" idx="1"/>
          </p:cNvCxnSpPr>
          <p:nvPr/>
        </p:nvCxnSpPr>
        <p:spPr>
          <a:xfrm flipH="1" rot="10800000">
            <a:off x="3914794" y="2524069"/>
            <a:ext cx="1297200" cy="1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1033" name="Google Shape;1033;p77"/>
          <p:cNvGrpSpPr/>
          <p:nvPr/>
        </p:nvGrpSpPr>
        <p:grpSpPr>
          <a:xfrm>
            <a:off x="2654950" y="2201569"/>
            <a:ext cx="1851600" cy="1439136"/>
            <a:chOff x="2426350" y="2201569"/>
            <a:chExt cx="1851600" cy="1439136"/>
          </a:xfrm>
        </p:grpSpPr>
        <p:sp>
          <p:nvSpPr>
            <p:cNvPr id="1030" name="Google Shape;1030;p77"/>
            <p:cNvSpPr/>
            <p:nvPr/>
          </p:nvSpPr>
          <p:spPr>
            <a:xfrm>
              <a:off x="3009394" y="2201569"/>
              <a:ext cx="676800" cy="67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34" name="Google Shape;1034;p77"/>
            <p:cNvSpPr txBox="1"/>
            <p:nvPr/>
          </p:nvSpPr>
          <p:spPr>
            <a:xfrm>
              <a:off x="2426350" y="3215904"/>
              <a:ext cx="18516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사용자요청 검증</a:t>
              </a:r>
              <a:endPara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35" name="Google Shape;1035;p77"/>
            <p:cNvSpPr txBox="1"/>
            <p:nvPr/>
          </p:nvSpPr>
          <p:spPr>
            <a:xfrm>
              <a:off x="2426956" y="2902375"/>
              <a:ext cx="1850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VALIDATION</a:t>
              </a:r>
              <a:endPara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1036" name="Google Shape;1036;p77"/>
            <p:cNvGrpSpPr/>
            <p:nvPr/>
          </p:nvGrpSpPr>
          <p:grpSpPr>
            <a:xfrm>
              <a:off x="3100421" y="2332335"/>
              <a:ext cx="494642" cy="375904"/>
              <a:chOff x="3423096" y="2652797"/>
              <a:chExt cx="494642" cy="375904"/>
            </a:xfrm>
          </p:grpSpPr>
          <p:sp>
            <p:nvSpPr>
              <p:cNvPr id="1037" name="Google Shape;1037;p77"/>
              <p:cNvSpPr/>
              <p:nvPr/>
            </p:nvSpPr>
            <p:spPr>
              <a:xfrm>
                <a:off x="3423096" y="2652797"/>
                <a:ext cx="494642" cy="375401"/>
              </a:xfrm>
              <a:custGeom>
                <a:rect b="b" l="l" r="r" t="t"/>
                <a:pathLst>
                  <a:path extrusionOk="0" h="8919" w="11752">
                    <a:moveTo>
                      <a:pt x="1024" y="1"/>
                    </a:moveTo>
                    <a:cubicBezTo>
                      <a:pt x="465" y="1"/>
                      <a:pt x="1" y="465"/>
                      <a:pt x="1" y="1024"/>
                    </a:cubicBezTo>
                    <a:lnTo>
                      <a:pt x="1" y="7847"/>
                    </a:lnTo>
                    <a:cubicBezTo>
                      <a:pt x="1" y="8418"/>
                      <a:pt x="477" y="8918"/>
                      <a:pt x="1072" y="8918"/>
                    </a:cubicBezTo>
                    <a:lnTo>
                      <a:pt x="4513" y="8918"/>
                    </a:lnTo>
                    <a:cubicBezTo>
                      <a:pt x="4596" y="8918"/>
                      <a:pt x="4692" y="8835"/>
                      <a:pt x="4692" y="8740"/>
                    </a:cubicBezTo>
                    <a:cubicBezTo>
                      <a:pt x="4692" y="8633"/>
                      <a:pt x="4608" y="8561"/>
                      <a:pt x="4513" y="8561"/>
                    </a:cubicBezTo>
                    <a:lnTo>
                      <a:pt x="1072" y="8561"/>
                    </a:lnTo>
                    <a:cubicBezTo>
                      <a:pt x="667" y="8561"/>
                      <a:pt x="358" y="8228"/>
                      <a:pt x="358" y="7847"/>
                    </a:cubicBezTo>
                    <a:lnTo>
                      <a:pt x="358" y="7763"/>
                    </a:lnTo>
                    <a:cubicBezTo>
                      <a:pt x="405" y="7430"/>
                      <a:pt x="679" y="7168"/>
                      <a:pt x="1024" y="7168"/>
                    </a:cubicBezTo>
                    <a:lnTo>
                      <a:pt x="1358" y="7168"/>
                    </a:lnTo>
                    <a:cubicBezTo>
                      <a:pt x="1441" y="7168"/>
                      <a:pt x="1536" y="7097"/>
                      <a:pt x="1536" y="6990"/>
                    </a:cubicBezTo>
                    <a:cubicBezTo>
                      <a:pt x="1536" y="6906"/>
                      <a:pt x="1453" y="6811"/>
                      <a:pt x="1358" y="6811"/>
                    </a:cubicBezTo>
                    <a:cubicBezTo>
                      <a:pt x="1335" y="6814"/>
                      <a:pt x="1308" y="6815"/>
                      <a:pt x="1278" y="6815"/>
                    </a:cubicBezTo>
                    <a:cubicBezTo>
                      <a:pt x="1231" y="6815"/>
                      <a:pt x="1176" y="6813"/>
                      <a:pt x="1114" y="6813"/>
                    </a:cubicBezTo>
                    <a:cubicBezTo>
                      <a:pt x="900" y="6813"/>
                      <a:pt x="612" y="6839"/>
                      <a:pt x="346" y="7073"/>
                    </a:cubicBezTo>
                    <a:cubicBezTo>
                      <a:pt x="358" y="679"/>
                      <a:pt x="322" y="1001"/>
                      <a:pt x="358" y="834"/>
                    </a:cubicBezTo>
                    <a:cubicBezTo>
                      <a:pt x="429" y="536"/>
                      <a:pt x="703" y="322"/>
                      <a:pt x="1013" y="322"/>
                    </a:cubicBezTo>
                    <a:lnTo>
                      <a:pt x="2441" y="322"/>
                    </a:lnTo>
                    <a:lnTo>
                      <a:pt x="2441" y="6811"/>
                    </a:lnTo>
                    <a:lnTo>
                      <a:pt x="2025" y="6811"/>
                    </a:lnTo>
                    <a:cubicBezTo>
                      <a:pt x="1929" y="6811"/>
                      <a:pt x="1846" y="6894"/>
                      <a:pt x="1846" y="6990"/>
                    </a:cubicBezTo>
                    <a:cubicBezTo>
                      <a:pt x="1846" y="7085"/>
                      <a:pt x="1917" y="7168"/>
                      <a:pt x="2025" y="7168"/>
                    </a:cubicBezTo>
                    <a:lnTo>
                      <a:pt x="2608" y="7168"/>
                    </a:lnTo>
                    <a:cubicBezTo>
                      <a:pt x="2644" y="7168"/>
                      <a:pt x="2691" y="7156"/>
                      <a:pt x="2727" y="7132"/>
                    </a:cubicBezTo>
                    <a:cubicBezTo>
                      <a:pt x="2751" y="7097"/>
                      <a:pt x="2763" y="7049"/>
                      <a:pt x="2763" y="7013"/>
                    </a:cubicBezTo>
                    <a:lnTo>
                      <a:pt x="2763" y="1203"/>
                    </a:lnTo>
                    <a:lnTo>
                      <a:pt x="11371" y="1203"/>
                    </a:lnTo>
                    <a:lnTo>
                      <a:pt x="11371" y="2787"/>
                    </a:lnTo>
                    <a:cubicBezTo>
                      <a:pt x="11371" y="2870"/>
                      <a:pt x="11442" y="2965"/>
                      <a:pt x="11550" y="2965"/>
                    </a:cubicBezTo>
                    <a:cubicBezTo>
                      <a:pt x="11633" y="2965"/>
                      <a:pt x="11728" y="2882"/>
                      <a:pt x="11728" y="2787"/>
                    </a:cubicBezTo>
                    <a:lnTo>
                      <a:pt x="11728" y="1036"/>
                    </a:lnTo>
                    <a:cubicBezTo>
                      <a:pt x="11752" y="941"/>
                      <a:pt x="11681" y="858"/>
                      <a:pt x="11597" y="858"/>
                    </a:cubicBezTo>
                    <a:lnTo>
                      <a:pt x="2810" y="858"/>
                    </a:lnTo>
                    <a:lnTo>
                      <a:pt x="2810" y="179"/>
                    </a:lnTo>
                    <a:cubicBezTo>
                      <a:pt x="2810" y="84"/>
                      <a:pt x="2739" y="1"/>
                      <a:pt x="2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038" name="Google Shape;1038;p77"/>
              <p:cNvSpPr/>
              <p:nvPr/>
            </p:nvSpPr>
            <p:spPr>
              <a:xfrm>
                <a:off x="3634092" y="2791608"/>
                <a:ext cx="283645" cy="237093"/>
              </a:xfrm>
              <a:custGeom>
                <a:rect b="b" l="l" r="r" t="t"/>
                <a:pathLst>
                  <a:path extrusionOk="0" h="5633" w="6739">
                    <a:moveTo>
                      <a:pt x="6584" y="1"/>
                    </a:moveTo>
                    <a:cubicBezTo>
                      <a:pt x="6489" y="1"/>
                      <a:pt x="6406" y="84"/>
                      <a:pt x="6406" y="179"/>
                    </a:cubicBezTo>
                    <a:lnTo>
                      <a:pt x="6406" y="5275"/>
                    </a:lnTo>
                    <a:lnTo>
                      <a:pt x="179" y="5275"/>
                    </a:lnTo>
                    <a:cubicBezTo>
                      <a:pt x="95" y="5275"/>
                      <a:pt x="0" y="5346"/>
                      <a:pt x="0" y="5454"/>
                    </a:cubicBezTo>
                    <a:cubicBezTo>
                      <a:pt x="0" y="5549"/>
                      <a:pt x="72" y="5632"/>
                      <a:pt x="179" y="5632"/>
                    </a:cubicBezTo>
                    <a:lnTo>
                      <a:pt x="6560" y="5632"/>
                    </a:lnTo>
                    <a:cubicBezTo>
                      <a:pt x="6656" y="5632"/>
                      <a:pt x="6739" y="5549"/>
                      <a:pt x="6739" y="5454"/>
                    </a:cubicBezTo>
                    <a:lnTo>
                      <a:pt x="6739" y="179"/>
                    </a:lnTo>
                    <a:cubicBezTo>
                      <a:pt x="6739" y="84"/>
                      <a:pt x="6668" y="1"/>
                      <a:pt x="6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039" name="Google Shape;1039;p77"/>
              <p:cNvSpPr/>
              <p:nvPr/>
            </p:nvSpPr>
            <p:spPr>
              <a:xfrm>
                <a:off x="3555384" y="2849228"/>
                <a:ext cx="343328" cy="112296"/>
              </a:xfrm>
              <a:custGeom>
                <a:rect b="b" l="l" r="r" t="t"/>
                <a:pathLst>
                  <a:path extrusionOk="0" h="2668" w="8157"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2489"/>
                    </a:lnTo>
                    <a:cubicBezTo>
                      <a:pt x="1" y="2584"/>
                      <a:pt x="72" y="2668"/>
                      <a:pt x="179" y="2668"/>
                    </a:cubicBezTo>
                    <a:lnTo>
                      <a:pt x="4954" y="2668"/>
                    </a:lnTo>
                    <a:cubicBezTo>
                      <a:pt x="5037" y="2668"/>
                      <a:pt x="5132" y="2596"/>
                      <a:pt x="5132" y="2489"/>
                    </a:cubicBezTo>
                    <a:cubicBezTo>
                      <a:pt x="5132" y="2382"/>
                      <a:pt x="5061" y="2311"/>
                      <a:pt x="4954" y="2311"/>
                    </a:cubicBezTo>
                    <a:lnTo>
                      <a:pt x="358" y="2311"/>
                    </a:lnTo>
                    <a:lnTo>
                      <a:pt x="358" y="346"/>
                    </a:lnTo>
                    <a:lnTo>
                      <a:pt x="501" y="346"/>
                    </a:lnTo>
                    <a:lnTo>
                      <a:pt x="501" y="1227"/>
                    </a:lnTo>
                    <a:cubicBezTo>
                      <a:pt x="501" y="1310"/>
                      <a:pt x="572" y="1406"/>
                      <a:pt x="679" y="1406"/>
                    </a:cubicBezTo>
                    <a:cubicBezTo>
                      <a:pt x="787" y="1406"/>
                      <a:pt x="858" y="1334"/>
                      <a:pt x="858" y="1227"/>
                    </a:cubicBezTo>
                    <a:lnTo>
                      <a:pt x="858" y="346"/>
                    </a:lnTo>
                    <a:lnTo>
                      <a:pt x="1072" y="346"/>
                    </a:lnTo>
                    <a:lnTo>
                      <a:pt x="1072" y="739"/>
                    </a:lnTo>
                    <a:cubicBezTo>
                      <a:pt x="1072" y="822"/>
                      <a:pt x="1144" y="918"/>
                      <a:pt x="1251" y="918"/>
                    </a:cubicBezTo>
                    <a:cubicBezTo>
                      <a:pt x="1346" y="918"/>
                      <a:pt x="1430" y="834"/>
                      <a:pt x="1430" y="739"/>
                    </a:cubicBezTo>
                    <a:lnTo>
                      <a:pt x="1430" y="346"/>
                    </a:lnTo>
                    <a:lnTo>
                      <a:pt x="1632" y="346"/>
                    </a:lnTo>
                    <a:lnTo>
                      <a:pt x="1632" y="739"/>
                    </a:lnTo>
                    <a:cubicBezTo>
                      <a:pt x="1632" y="822"/>
                      <a:pt x="1703" y="918"/>
                      <a:pt x="1811" y="918"/>
                    </a:cubicBezTo>
                    <a:cubicBezTo>
                      <a:pt x="1918" y="918"/>
                      <a:pt x="1989" y="834"/>
                      <a:pt x="1989" y="739"/>
                    </a:cubicBezTo>
                    <a:lnTo>
                      <a:pt x="1989" y="346"/>
                    </a:lnTo>
                    <a:lnTo>
                      <a:pt x="2203" y="346"/>
                    </a:lnTo>
                    <a:lnTo>
                      <a:pt x="2203" y="739"/>
                    </a:lnTo>
                    <a:cubicBezTo>
                      <a:pt x="2203" y="822"/>
                      <a:pt x="2275" y="918"/>
                      <a:pt x="2382" y="918"/>
                    </a:cubicBezTo>
                    <a:cubicBezTo>
                      <a:pt x="2477" y="918"/>
                      <a:pt x="2561" y="834"/>
                      <a:pt x="2561" y="739"/>
                    </a:cubicBezTo>
                    <a:lnTo>
                      <a:pt x="2561" y="346"/>
                    </a:lnTo>
                    <a:lnTo>
                      <a:pt x="2763" y="346"/>
                    </a:lnTo>
                    <a:lnTo>
                      <a:pt x="2763" y="1227"/>
                    </a:lnTo>
                    <a:cubicBezTo>
                      <a:pt x="2763" y="1310"/>
                      <a:pt x="2834" y="1406"/>
                      <a:pt x="2942" y="1406"/>
                    </a:cubicBezTo>
                    <a:cubicBezTo>
                      <a:pt x="3049" y="1406"/>
                      <a:pt x="3120" y="1334"/>
                      <a:pt x="3120" y="1227"/>
                    </a:cubicBezTo>
                    <a:lnTo>
                      <a:pt x="3120" y="346"/>
                    </a:lnTo>
                    <a:lnTo>
                      <a:pt x="3335" y="346"/>
                    </a:lnTo>
                    <a:lnTo>
                      <a:pt x="3335" y="739"/>
                    </a:lnTo>
                    <a:cubicBezTo>
                      <a:pt x="3335" y="822"/>
                      <a:pt x="3406" y="918"/>
                      <a:pt x="3513" y="918"/>
                    </a:cubicBezTo>
                    <a:cubicBezTo>
                      <a:pt x="3608" y="918"/>
                      <a:pt x="3692" y="834"/>
                      <a:pt x="3692" y="739"/>
                    </a:cubicBezTo>
                    <a:lnTo>
                      <a:pt x="3692" y="346"/>
                    </a:lnTo>
                    <a:lnTo>
                      <a:pt x="3894" y="346"/>
                    </a:lnTo>
                    <a:lnTo>
                      <a:pt x="3894" y="739"/>
                    </a:lnTo>
                    <a:cubicBezTo>
                      <a:pt x="3894" y="822"/>
                      <a:pt x="3966" y="918"/>
                      <a:pt x="4073" y="918"/>
                    </a:cubicBezTo>
                    <a:cubicBezTo>
                      <a:pt x="4168" y="918"/>
                      <a:pt x="4251" y="834"/>
                      <a:pt x="4251" y="739"/>
                    </a:cubicBezTo>
                    <a:lnTo>
                      <a:pt x="4251" y="346"/>
                    </a:lnTo>
                    <a:lnTo>
                      <a:pt x="4466" y="346"/>
                    </a:lnTo>
                    <a:lnTo>
                      <a:pt x="4466" y="739"/>
                    </a:lnTo>
                    <a:cubicBezTo>
                      <a:pt x="4466" y="822"/>
                      <a:pt x="4537" y="918"/>
                      <a:pt x="4644" y="918"/>
                    </a:cubicBezTo>
                    <a:cubicBezTo>
                      <a:pt x="4739" y="918"/>
                      <a:pt x="4823" y="834"/>
                      <a:pt x="4823" y="739"/>
                    </a:cubicBezTo>
                    <a:lnTo>
                      <a:pt x="4823" y="346"/>
                    </a:lnTo>
                    <a:lnTo>
                      <a:pt x="5025" y="346"/>
                    </a:lnTo>
                    <a:lnTo>
                      <a:pt x="5025" y="1227"/>
                    </a:lnTo>
                    <a:cubicBezTo>
                      <a:pt x="5025" y="1310"/>
                      <a:pt x="5097" y="1406"/>
                      <a:pt x="5204" y="1406"/>
                    </a:cubicBezTo>
                    <a:cubicBezTo>
                      <a:pt x="5311" y="1406"/>
                      <a:pt x="5382" y="1334"/>
                      <a:pt x="5382" y="1227"/>
                    </a:cubicBezTo>
                    <a:lnTo>
                      <a:pt x="5382" y="346"/>
                    </a:lnTo>
                    <a:lnTo>
                      <a:pt x="5597" y="346"/>
                    </a:lnTo>
                    <a:lnTo>
                      <a:pt x="5597" y="739"/>
                    </a:lnTo>
                    <a:cubicBezTo>
                      <a:pt x="5597" y="822"/>
                      <a:pt x="5668" y="918"/>
                      <a:pt x="5775" y="918"/>
                    </a:cubicBezTo>
                    <a:cubicBezTo>
                      <a:pt x="5871" y="918"/>
                      <a:pt x="5954" y="834"/>
                      <a:pt x="5954" y="739"/>
                    </a:cubicBezTo>
                    <a:lnTo>
                      <a:pt x="5954" y="346"/>
                    </a:lnTo>
                    <a:lnTo>
                      <a:pt x="6156" y="346"/>
                    </a:lnTo>
                    <a:lnTo>
                      <a:pt x="6156" y="739"/>
                    </a:lnTo>
                    <a:cubicBezTo>
                      <a:pt x="6156" y="822"/>
                      <a:pt x="6228" y="918"/>
                      <a:pt x="6335" y="918"/>
                    </a:cubicBezTo>
                    <a:cubicBezTo>
                      <a:pt x="6442" y="918"/>
                      <a:pt x="6514" y="834"/>
                      <a:pt x="6514" y="739"/>
                    </a:cubicBezTo>
                    <a:lnTo>
                      <a:pt x="6514" y="346"/>
                    </a:lnTo>
                    <a:lnTo>
                      <a:pt x="6728" y="346"/>
                    </a:lnTo>
                    <a:lnTo>
                      <a:pt x="6728" y="739"/>
                    </a:lnTo>
                    <a:cubicBezTo>
                      <a:pt x="6728" y="822"/>
                      <a:pt x="6799" y="918"/>
                      <a:pt x="6906" y="918"/>
                    </a:cubicBezTo>
                    <a:cubicBezTo>
                      <a:pt x="7002" y="918"/>
                      <a:pt x="7085" y="834"/>
                      <a:pt x="7085" y="739"/>
                    </a:cubicBezTo>
                    <a:lnTo>
                      <a:pt x="7085" y="346"/>
                    </a:lnTo>
                    <a:lnTo>
                      <a:pt x="7287" y="346"/>
                    </a:lnTo>
                    <a:lnTo>
                      <a:pt x="7287" y="1227"/>
                    </a:lnTo>
                    <a:cubicBezTo>
                      <a:pt x="7287" y="1310"/>
                      <a:pt x="7359" y="1406"/>
                      <a:pt x="7466" y="1406"/>
                    </a:cubicBezTo>
                    <a:cubicBezTo>
                      <a:pt x="7573" y="1406"/>
                      <a:pt x="7645" y="1334"/>
                      <a:pt x="7645" y="1227"/>
                    </a:cubicBezTo>
                    <a:lnTo>
                      <a:pt x="7645" y="346"/>
                    </a:lnTo>
                    <a:lnTo>
                      <a:pt x="7799" y="346"/>
                    </a:lnTo>
                    <a:lnTo>
                      <a:pt x="7799" y="2311"/>
                    </a:lnTo>
                    <a:lnTo>
                      <a:pt x="5835" y="2311"/>
                    </a:lnTo>
                    <a:cubicBezTo>
                      <a:pt x="5740" y="2311"/>
                      <a:pt x="5656" y="2382"/>
                      <a:pt x="5656" y="2489"/>
                    </a:cubicBezTo>
                    <a:cubicBezTo>
                      <a:pt x="5656" y="2596"/>
                      <a:pt x="5728" y="2668"/>
                      <a:pt x="5835" y="2668"/>
                    </a:cubicBezTo>
                    <a:lnTo>
                      <a:pt x="7978" y="2668"/>
                    </a:lnTo>
                    <a:cubicBezTo>
                      <a:pt x="8061" y="2668"/>
                      <a:pt x="8157" y="2596"/>
                      <a:pt x="8157" y="2489"/>
                    </a:cubicBezTo>
                    <a:lnTo>
                      <a:pt x="8157" y="179"/>
                    </a:lnTo>
                    <a:cubicBezTo>
                      <a:pt x="7954" y="96"/>
                      <a:pt x="7883" y="1"/>
                      <a:pt x="7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040" name="Google Shape;1040;p77"/>
              <p:cNvSpPr/>
              <p:nvPr/>
            </p:nvSpPr>
            <p:spPr>
              <a:xfrm>
                <a:off x="3566411" y="2729989"/>
                <a:ext cx="273164" cy="96765"/>
              </a:xfrm>
              <a:custGeom>
                <a:rect b="b" l="l" r="r" t="t"/>
                <a:pathLst>
                  <a:path extrusionOk="0" h="2299" w="6490"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cubicBezTo>
                      <a:pt x="1" y="274"/>
                      <a:pt x="72" y="357"/>
                      <a:pt x="179" y="357"/>
                    </a:cubicBezTo>
                    <a:lnTo>
                      <a:pt x="3013" y="357"/>
                    </a:lnTo>
                    <a:cubicBezTo>
                      <a:pt x="3168" y="357"/>
                      <a:pt x="3311" y="488"/>
                      <a:pt x="3311" y="655"/>
                    </a:cubicBezTo>
                    <a:lnTo>
                      <a:pt x="3311" y="691"/>
                    </a:lnTo>
                    <a:cubicBezTo>
                      <a:pt x="3311" y="857"/>
                      <a:pt x="3168" y="988"/>
                      <a:pt x="3013" y="988"/>
                    </a:cubicBezTo>
                    <a:lnTo>
                      <a:pt x="2799" y="988"/>
                    </a:lnTo>
                    <a:cubicBezTo>
                      <a:pt x="2442" y="988"/>
                      <a:pt x="2144" y="1286"/>
                      <a:pt x="2144" y="1643"/>
                    </a:cubicBezTo>
                    <a:cubicBezTo>
                      <a:pt x="2144" y="2000"/>
                      <a:pt x="2442" y="2298"/>
                      <a:pt x="2799" y="2298"/>
                    </a:cubicBezTo>
                    <a:lnTo>
                      <a:pt x="6311" y="2298"/>
                    </a:lnTo>
                    <a:cubicBezTo>
                      <a:pt x="6406" y="2298"/>
                      <a:pt x="6490" y="2227"/>
                      <a:pt x="6490" y="2119"/>
                    </a:cubicBezTo>
                    <a:cubicBezTo>
                      <a:pt x="6490" y="2024"/>
                      <a:pt x="6418" y="1941"/>
                      <a:pt x="6311" y="1941"/>
                    </a:cubicBezTo>
                    <a:lnTo>
                      <a:pt x="2799" y="1941"/>
                    </a:lnTo>
                    <a:cubicBezTo>
                      <a:pt x="2632" y="1941"/>
                      <a:pt x="2501" y="1810"/>
                      <a:pt x="2501" y="1643"/>
                    </a:cubicBezTo>
                    <a:cubicBezTo>
                      <a:pt x="2501" y="1488"/>
                      <a:pt x="2632" y="1346"/>
                      <a:pt x="2799" y="1346"/>
                    </a:cubicBezTo>
                    <a:lnTo>
                      <a:pt x="3013" y="1346"/>
                    </a:lnTo>
                    <a:cubicBezTo>
                      <a:pt x="3358" y="1346"/>
                      <a:pt x="3656" y="1048"/>
                      <a:pt x="3656" y="691"/>
                    </a:cubicBezTo>
                    <a:lnTo>
                      <a:pt x="3656" y="655"/>
                    </a:lnTo>
                    <a:cubicBezTo>
                      <a:pt x="3656" y="298"/>
                      <a:pt x="3358" y="0"/>
                      <a:pt x="3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sp>
        <p:nvSpPr>
          <p:cNvPr id="1041" name="Google Shape;1041;p77"/>
          <p:cNvSpPr/>
          <p:nvPr/>
        </p:nvSpPr>
        <p:spPr>
          <a:xfrm>
            <a:off x="125" y="4210350"/>
            <a:ext cx="9144000" cy="933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PRESENTATION LAYER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2" name="Google Shape;1042;p77"/>
          <p:cNvSpPr txBox="1"/>
          <p:nvPr/>
        </p:nvSpPr>
        <p:spPr>
          <a:xfrm>
            <a:off x="648250" y="4336175"/>
            <a:ext cx="364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ValidationExceptionMiddleware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43" name="Google Shape;1043;p77"/>
          <p:cNvCxnSpPr>
            <a:stCxn id="1034" idx="2"/>
          </p:cNvCxnSpPr>
          <p:nvPr/>
        </p:nvCxnSpPr>
        <p:spPr>
          <a:xfrm>
            <a:off x="3580750" y="3640704"/>
            <a:ext cx="0" cy="70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4" name="Google Shape;1044;p77"/>
          <p:cNvSpPr txBox="1"/>
          <p:nvPr/>
        </p:nvSpPr>
        <p:spPr>
          <a:xfrm>
            <a:off x="4506550" y="4336175"/>
            <a:ext cx="364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DomainExceptionMiddleware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45" name="Google Shape;1045;p77"/>
          <p:cNvCxnSpPr>
            <a:stCxn id="986" idx="2"/>
          </p:cNvCxnSpPr>
          <p:nvPr/>
        </p:nvCxnSpPr>
        <p:spPr>
          <a:xfrm>
            <a:off x="5551625" y="2863731"/>
            <a:ext cx="0" cy="150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6" name="Google Shape;1046;p77"/>
          <p:cNvSpPr/>
          <p:nvPr/>
        </p:nvSpPr>
        <p:spPr>
          <a:xfrm>
            <a:off x="751025" y="1193475"/>
            <a:ext cx="1457400" cy="241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8"/>
          <p:cNvSpPr txBox="1"/>
          <p:nvPr>
            <p:ph idx="1" type="subTitle"/>
          </p:nvPr>
        </p:nvSpPr>
        <p:spPr>
          <a:xfrm>
            <a:off x="1134125" y="2056025"/>
            <a:ext cx="2751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데이터의 상태값에 </a:t>
            </a:r>
            <a:br>
              <a:rPr lang="en"/>
            </a:br>
            <a:r>
              <a:rPr lang="en"/>
              <a:t>영향을 주지 않는 요청</a:t>
            </a:r>
            <a:endParaRPr/>
          </a:p>
        </p:txBody>
      </p:sp>
      <p:sp>
        <p:nvSpPr>
          <p:cNvPr id="1052" name="Google Shape;1052;p78"/>
          <p:cNvSpPr txBox="1"/>
          <p:nvPr>
            <p:ph idx="2" type="subTitle"/>
          </p:nvPr>
        </p:nvSpPr>
        <p:spPr>
          <a:xfrm>
            <a:off x="5395600" y="2004875"/>
            <a:ext cx="2466000" cy="5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데이터에 영향성을 갖는 요청</a:t>
            </a:r>
            <a:endParaRPr/>
          </a:p>
        </p:txBody>
      </p:sp>
      <p:sp>
        <p:nvSpPr>
          <p:cNvPr id="1053" name="Google Shape;1053;p78"/>
          <p:cNvSpPr txBox="1"/>
          <p:nvPr>
            <p:ph type="title"/>
          </p:nvPr>
        </p:nvSpPr>
        <p:spPr>
          <a:xfrm>
            <a:off x="1349369" y="125033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sp>
        <p:nvSpPr>
          <p:cNvPr id="1054" name="Google Shape;1054;p78"/>
          <p:cNvSpPr txBox="1"/>
          <p:nvPr>
            <p:ph idx="3" type="title"/>
          </p:nvPr>
        </p:nvSpPr>
        <p:spPr>
          <a:xfrm>
            <a:off x="5495489" y="125033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</a:t>
            </a:r>
            <a:endParaRPr/>
          </a:p>
        </p:txBody>
      </p:sp>
      <p:grpSp>
        <p:nvGrpSpPr>
          <p:cNvPr id="1055" name="Google Shape;1055;p78"/>
          <p:cNvGrpSpPr/>
          <p:nvPr/>
        </p:nvGrpSpPr>
        <p:grpSpPr>
          <a:xfrm>
            <a:off x="713225" y="3196875"/>
            <a:ext cx="3012651" cy="1946608"/>
            <a:chOff x="713225" y="3196875"/>
            <a:chExt cx="3012651" cy="1946608"/>
          </a:xfrm>
        </p:grpSpPr>
        <p:sp>
          <p:nvSpPr>
            <p:cNvPr id="1056" name="Google Shape;1056;p78"/>
            <p:cNvSpPr/>
            <p:nvPr/>
          </p:nvSpPr>
          <p:spPr>
            <a:xfrm>
              <a:off x="713225" y="4505180"/>
              <a:ext cx="1551599" cy="638303"/>
            </a:xfrm>
            <a:custGeom>
              <a:rect b="b" l="l" r="r" t="t"/>
              <a:pathLst>
                <a:path extrusionOk="0" h="19514" w="47435">
                  <a:moveTo>
                    <a:pt x="27186" y="0"/>
                  </a:moveTo>
                  <a:lnTo>
                    <a:pt x="19314" y="11675"/>
                  </a:lnTo>
                  <a:lnTo>
                    <a:pt x="11342" y="5170"/>
                  </a:lnTo>
                  <a:lnTo>
                    <a:pt x="0" y="19514"/>
                  </a:lnTo>
                  <a:lnTo>
                    <a:pt x="47434" y="19514"/>
                  </a:lnTo>
                  <a:lnTo>
                    <a:pt x="43765" y="13076"/>
                  </a:lnTo>
                  <a:lnTo>
                    <a:pt x="41930" y="13076"/>
                  </a:lnTo>
                  <a:lnTo>
                    <a:pt x="36793" y="6405"/>
                  </a:lnTo>
                  <a:lnTo>
                    <a:pt x="33758" y="9740"/>
                  </a:lnTo>
                  <a:lnTo>
                    <a:pt x="27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8"/>
            <p:cNvSpPr/>
            <p:nvPr/>
          </p:nvSpPr>
          <p:spPr>
            <a:xfrm>
              <a:off x="937982" y="3196875"/>
              <a:ext cx="2787841" cy="1850568"/>
            </a:xfrm>
            <a:custGeom>
              <a:rect b="b" l="l" r="r" t="t"/>
              <a:pathLst>
                <a:path extrusionOk="0" h="56575" w="85229">
                  <a:moveTo>
                    <a:pt x="60477" y="4270"/>
                  </a:moveTo>
                  <a:lnTo>
                    <a:pt x="60544" y="10108"/>
                  </a:lnTo>
                  <a:lnTo>
                    <a:pt x="59877" y="10775"/>
                  </a:lnTo>
                  <a:lnTo>
                    <a:pt x="42164" y="15178"/>
                  </a:lnTo>
                  <a:lnTo>
                    <a:pt x="42164" y="15178"/>
                  </a:lnTo>
                  <a:lnTo>
                    <a:pt x="50904" y="10375"/>
                  </a:lnTo>
                  <a:lnTo>
                    <a:pt x="50537" y="9674"/>
                  </a:lnTo>
                  <a:lnTo>
                    <a:pt x="60477" y="4270"/>
                  </a:lnTo>
                  <a:close/>
                  <a:moveTo>
                    <a:pt x="76088" y="21816"/>
                  </a:moveTo>
                  <a:lnTo>
                    <a:pt x="77656" y="25786"/>
                  </a:lnTo>
                  <a:lnTo>
                    <a:pt x="78190" y="27220"/>
                  </a:lnTo>
                  <a:lnTo>
                    <a:pt x="80158" y="32391"/>
                  </a:lnTo>
                  <a:lnTo>
                    <a:pt x="78924" y="32391"/>
                  </a:lnTo>
                  <a:lnTo>
                    <a:pt x="77156" y="27287"/>
                  </a:lnTo>
                  <a:lnTo>
                    <a:pt x="76656" y="25819"/>
                  </a:lnTo>
                  <a:lnTo>
                    <a:pt x="75355" y="22117"/>
                  </a:lnTo>
                  <a:lnTo>
                    <a:pt x="76088" y="21816"/>
                  </a:lnTo>
                  <a:close/>
                  <a:moveTo>
                    <a:pt x="80325" y="34058"/>
                  </a:moveTo>
                  <a:lnTo>
                    <a:pt x="80992" y="35159"/>
                  </a:lnTo>
                  <a:lnTo>
                    <a:pt x="80225" y="36160"/>
                  </a:lnTo>
                  <a:lnTo>
                    <a:pt x="79524" y="34058"/>
                  </a:lnTo>
                  <a:close/>
                  <a:moveTo>
                    <a:pt x="60377" y="1"/>
                  </a:moveTo>
                  <a:lnTo>
                    <a:pt x="60411" y="2436"/>
                  </a:lnTo>
                  <a:lnTo>
                    <a:pt x="49803" y="8273"/>
                  </a:lnTo>
                  <a:lnTo>
                    <a:pt x="49403" y="7539"/>
                  </a:lnTo>
                  <a:lnTo>
                    <a:pt x="32057" y="17113"/>
                  </a:lnTo>
                  <a:cubicBezTo>
                    <a:pt x="32024" y="17113"/>
                    <a:pt x="32024" y="17046"/>
                    <a:pt x="31990" y="17046"/>
                  </a:cubicBezTo>
                  <a:cubicBezTo>
                    <a:pt x="31434" y="16817"/>
                    <a:pt x="30857" y="16708"/>
                    <a:pt x="30290" y="16708"/>
                  </a:cubicBezTo>
                  <a:cubicBezTo>
                    <a:pt x="28546" y="16708"/>
                    <a:pt x="26891" y="17736"/>
                    <a:pt x="26186" y="19448"/>
                  </a:cubicBezTo>
                  <a:cubicBezTo>
                    <a:pt x="25853" y="20215"/>
                    <a:pt x="25786" y="21049"/>
                    <a:pt x="25886" y="21850"/>
                  </a:cubicBezTo>
                  <a:lnTo>
                    <a:pt x="1" y="56575"/>
                  </a:lnTo>
                  <a:lnTo>
                    <a:pt x="22784" y="56374"/>
                  </a:lnTo>
                  <a:lnTo>
                    <a:pt x="35459" y="27120"/>
                  </a:lnTo>
                  <a:lnTo>
                    <a:pt x="65981" y="20282"/>
                  </a:lnTo>
                  <a:lnTo>
                    <a:pt x="77056" y="40363"/>
                  </a:lnTo>
                  <a:lnTo>
                    <a:pt x="74854" y="43332"/>
                  </a:lnTo>
                  <a:lnTo>
                    <a:pt x="76255" y="45834"/>
                  </a:lnTo>
                  <a:lnTo>
                    <a:pt x="83327" y="39963"/>
                  </a:lnTo>
                  <a:lnTo>
                    <a:pt x="82993" y="39195"/>
                  </a:lnTo>
                  <a:lnTo>
                    <a:pt x="83027" y="39195"/>
                  </a:lnTo>
                  <a:cubicBezTo>
                    <a:pt x="84261" y="39195"/>
                    <a:pt x="85228" y="38195"/>
                    <a:pt x="85228" y="36994"/>
                  </a:cubicBezTo>
                  <a:cubicBezTo>
                    <a:pt x="85228" y="35813"/>
                    <a:pt x="84261" y="34858"/>
                    <a:pt x="83087" y="34858"/>
                  </a:cubicBezTo>
                  <a:cubicBezTo>
                    <a:pt x="83067" y="34858"/>
                    <a:pt x="83047" y="34858"/>
                    <a:pt x="83027" y="34859"/>
                  </a:cubicBezTo>
                  <a:cubicBezTo>
                    <a:pt x="82927" y="34859"/>
                    <a:pt x="82893" y="34859"/>
                    <a:pt x="82827" y="34892"/>
                  </a:cubicBezTo>
                  <a:lnTo>
                    <a:pt x="77556" y="21283"/>
                  </a:lnTo>
                  <a:lnTo>
                    <a:pt x="78257" y="20982"/>
                  </a:lnTo>
                  <a:lnTo>
                    <a:pt x="77323" y="18280"/>
                  </a:lnTo>
                  <a:lnTo>
                    <a:pt x="77056" y="17547"/>
                  </a:lnTo>
                  <a:lnTo>
                    <a:pt x="75088" y="12376"/>
                  </a:lnTo>
                  <a:lnTo>
                    <a:pt x="74821" y="11542"/>
                  </a:lnTo>
                  <a:lnTo>
                    <a:pt x="73887" y="9107"/>
                  </a:lnTo>
                  <a:cubicBezTo>
                    <a:pt x="74421" y="8707"/>
                    <a:pt x="74888" y="8207"/>
                    <a:pt x="75154" y="7539"/>
                  </a:cubicBezTo>
                  <a:cubicBezTo>
                    <a:pt x="75888" y="5805"/>
                    <a:pt x="75054" y="3770"/>
                    <a:pt x="73253" y="3003"/>
                  </a:cubicBezTo>
                  <a:cubicBezTo>
                    <a:pt x="72805" y="2824"/>
                    <a:pt x="72347" y="2738"/>
                    <a:pt x="71900" y="2738"/>
                  </a:cubicBezTo>
                  <a:cubicBezTo>
                    <a:pt x="71182" y="2738"/>
                    <a:pt x="70493" y="2959"/>
                    <a:pt x="69917" y="3370"/>
                  </a:cubicBezTo>
                  <a:lnTo>
                    <a:pt x="60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8"/>
            <p:cNvSpPr/>
            <p:nvPr/>
          </p:nvSpPr>
          <p:spPr>
            <a:xfrm>
              <a:off x="2858407" y="3196875"/>
              <a:ext cx="867469" cy="1356287"/>
            </a:xfrm>
            <a:custGeom>
              <a:rect b="b" l="l" r="r" t="t"/>
              <a:pathLst>
                <a:path extrusionOk="0" h="41464" w="26520">
                  <a:moveTo>
                    <a:pt x="17379" y="21816"/>
                  </a:moveTo>
                  <a:lnTo>
                    <a:pt x="18947" y="25786"/>
                  </a:lnTo>
                  <a:lnTo>
                    <a:pt x="19481" y="27220"/>
                  </a:lnTo>
                  <a:lnTo>
                    <a:pt x="21449" y="32391"/>
                  </a:lnTo>
                  <a:lnTo>
                    <a:pt x="20215" y="32391"/>
                  </a:lnTo>
                  <a:lnTo>
                    <a:pt x="18447" y="27287"/>
                  </a:lnTo>
                  <a:lnTo>
                    <a:pt x="17947" y="25819"/>
                  </a:lnTo>
                  <a:lnTo>
                    <a:pt x="16646" y="22117"/>
                  </a:lnTo>
                  <a:lnTo>
                    <a:pt x="17379" y="21816"/>
                  </a:lnTo>
                  <a:close/>
                  <a:moveTo>
                    <a:pt x="21616" y="34058"/>
                  </a:moveTo>
                  <a:lnTo>
                    <a:pt x="22283" y="35159"/>
                  </a:lnTo>
                  <a:lnTo>
                    <a:pt x="21516" y="36160"/>
                  </a:lnTo>
                  <a:lnTo>
                    <a:pt x="20815" y="34058"/>
                  </a:lnTo>
                  <a:close/>
                  <a:moveTo>
                    <a:pt x="1668" y="1"/>
                  </a:moveTo>
                  <a:lnTo>
                    <a:pt x="1702" y="2436"/>
                  </a:lnTo>
                  <a:lnTo>
                    <a:pt x="0" y="3336"/>
                  </a:lnTo>
                  <a:lnTo>
                    <a:pt x="201" y="5038"/>
                  </a:lnTo>
                  <a:lnTo>
                    <a:pt x="1768" y="4204"/>
                  </a:lnTo>
                  <a:lnTo>
                    <a:pt x="1802" y="7673"/>
                  </a:lnTo>
                  <a:lnTo>
                    <a:pt x="8473" y="9674"/>
                  </a:lnTo>
                  <a:lnTo>
                    <a:pt x="22283" y="40997"/>
                  </a:lnTo>
                  <a:lnTo>
                    <a:pt x="22817" y="41464"/>
                  </a:lnTo>
                  <a:lnTo>
                    <a:pt x="24651" y="39896"/>
                  </a:lnTo>
                  <a:lnTo>
                    <a:pt x="24318" y="39162"/>
                  </a:lnTo>
                  <a:lnTo>
                    <a:pt x="24351" y="39162"/>
                  </a:lnTo>
                  <a:cubicBezTo>
                    <a:pt x="25552" y="39162"/>
                    <a:pt x="26519" y="38161"/>
                    <a:pt x="26486" y="36961"/>
                  </a:cubicBezTo>
                  <a:cubicBezTo>
                    <a:pt x="26486" y="35845"/>
                    <a:pt x="25550" y="34858"/>
                    <a:pt x="24376" y="34858"/>
                  </a:cubicBezTo>
                  <a:cubicBezTo>
                    <a:pt x="24357" y="34858"/>
                    <a:pt x="24337" y="34858"/>
                    <a:pt x="24318" y="34859"/>
                  </a:cubicBezTo>
                  <a:cubicBezTo>
                    <a:pt x="24218" y="34859"/>
                    <a:pt x="24184" y="34859"/>
                    <a:pt x="24118" y="34892"/>
                  </a:cubicBezTo>
                  <a:lnTo>
                    <a:pt x="18847" y="21283"/>
                  </a:lnTo>
                  <a:lnTo>
                    <a:pt x="19548" y="20982"/>
                  </a:lnTo>
                  <a:lnTo>
                    <a:pt x="18614" y="18280"/>
                  </a:lnTo>
                  <a:lnTo>
                    <a:pt x="18347" y="17547"/>
                  </a:lnTo>
                  <a:lnTo>
                    <a:pt x="16379" y="12376"/>
                  </a:lnTo>
                  <a:lnTo>
                    <a:pt x="16112" y="11542"/>
                  </a:lnTo>
                  <a:lnTo>
                    <a:pt x="15178" y="9107"/>
                  </a:lnTo>
                  <a:cubicBezTo>
                    <a:pt x="15712" y="8707"/>
                    <a:pt x="16179" y="8207"/>
                    <a:pt x="16445" y="7539"/>
                  </a:cubicBezTo>
                  <a:cubicBezTo>
                    <a:pt x="17179" y="5805"/>
                    <a:pt x="16345" y="3770"/>
                    <a:pt x="14544" y="3003"/>
                  </a:cubicBezTo>
                  <a:cubicBezTo>
                    <a:pt x="14096" y="2824"/>
                    <a:pt x="13638" y="2738"/>
                    <a:pt x="13191" y="2738"/>
                  </a:cubicBezTo>
                  <a:cubicBezTo>
                    <a:pt x="12473" y="2738"/>
                    <a:pt x="11784" y="2959"/>
                    <a:pt x="11208" y="3370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8"/>
            <p:cNvSpPr/>
            <p:nvPr/>
          </p:nvSpPr>
          <p:spPr>
            <a:xfrm>
              <a:off x="2891150" y="4474628"/>
              <a:ext cx="807741" cy="569448"/>
            </a:xfrm>
            <a:custGeom>
              <a:rect b="b" l="l" r="r" t="t"/>
              <a:pathLst>
                <a:path extrusionOk="0" h="17409" w="24694">
                  <a:moveTo>
                    <a:pt x="23884" y="0"/>
                  </a:moveTo>
                  <a:lnTo>
                    <a:pt x="5037" y="2735"/>
                  </a:lnTo>
                  <a:lnTo>
                    <a:pt x="1701" y="934"/>
                  </a:lnTo>
                  <a:lnTo>
                    <a:pt x="0" y="1168"/>
                  </a:lnTo>
                  <a:cubicBezTo>
                    <a:pt x="0" y="1168"/>
                    <a:pt x="4503" y="6738"/>
                    <a:pt x="9774" y="13209"/>
                  </a:cubicBezTo>
                  <a:cubicBezTo>
                    <a:pt x="12020" y="15999"/>
                    <a:pt x="15112" y="17408"/>
                    <a:pt x="17883" y="17408"/>
                  </a:cubicBezTo>
                  <a:cubicBezTo>
                    <a:pt x="21574" y="17408"/>
                    <a:pt x="24694" y="14908"/>
                    <a:pt x="24484" y="9840"/>
                  </a:cubicBezTo>
                  <a:cubicBezTo>
                    <a:pt x="24051" y="934"/>
                    <a:pt x="23884" y="0"/>
                    <a:pt x="2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8"/>
            <p:cNvSpPr/>
            <p:nvPr/>
          </p:nvSpPr>
          <p:spPr>
            <a:xfrm>
              <a:off x="2890038" y="4476787"/>
              <a:ext cx="807773" cy="568500"/>
            </a:xfrm>
            <a:custGeom>
              <a:rect b="b" l="l" r="r" t="t"/>
              <a:pathLst>
                <a:path extrusionOk="0" h="17380" w="24695">
                  <a:moveTo>
                    <a:pt x="23918" y="1"/>
                  </a:moveTo>
                  <a:lnTo>
                    <a:pt x="22117" y="234"/>
                  </a:lnTo>
                  <a:cubicBezTo>
                    <a:pt x="22183" y="868"/>
                    <a:pt x="22183" y="1569"/>
                    <a:pt x="22217" y="2336"/>
                  </a:cubicBezTo>
                  <a:cubicBezTo>
                    <a:pt x="22426" y="7404"/>
                    <a:pt x="19306" y="9903"/>
                    <a:pt x="15615" y="9903"/>
                  </a:cubicBezTo>
                  <a:cubicBezTo>
                    <a:pt x="12844" y="9903"/>
                    <a:pt x="9752" y="8494"/>
                    <a:pt x="7506" y="5705"/>
                  </a:cubicBezTo>
                  <a:cubicBezTo>
                    <a:pt x="6672" y="4671"/>
                    <a:pt x="5872" y="3670"/>
                    <a:pt x="5071" y="2703"/>
                  </a:cubicBezTo>
                  <a:lnTo>
                    <a:pt x="5038" y="2703"/>
                  </a:lnTo>
                  <a:lnTo>
                    <a:pt x="1702" y="901"/>
                  </a:lnTo>
                  <a:lnTo>
                    <a:pt x="1" y="1168"/>
                  </a:lnTo>
                  <a:cubicBezTo>
                    <a:pt x="1" y="1168"/>
                    <a:pt x="4504" y="6706"/>
                    <a:pt x="9741" y="13210"/>
                  </a:cubicBezTo>
                  <a:cubicBezTo>
                    <a:pt x="11995" y="15978"/>
                    <a:pt x="15086" y="17379"/>
                    <a:pt x="17856" y="17379"/>
                  </a:cubicBezTo>
                  <a:cubicBezTo>
                    <a:pt x="21562" y="17379"/>
                    <a:pt x="24695" y="14871"/>
                    <a:pt x="24485" y="9774"/>
                  </a:cubicBezTo>
                  <a:cubicBezTo>
                    <a:pt x="24085" y="901"/>
                    <a:pt x="23918" y="1"/>
                    <a:pt x="23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8"/>
            <p:cNvSpPr/>
            <p:nvPr/>
          </p:nvSpPr>
          <p:spPr>
            <a:xfrm>
              <a:off x="3010087" y="4482249"/>
              <a:ext cx="629896" cy="370473"/>
            </a:xfrm>
            <a:custGeom>
              <a:rect b="b" l="l" r="r" t="t"/>
              <a:pathLst>
                <a:path extrusionOk="0" h="11326" w="19257">
                  <a:moveTo>
                    <a:pt x="18880" y="1"/>
                  </a:moveTo>
                  <a:lnTo>
                    <a:pt x="18480" y="34"/>
                  </a:lnTo>
                  <a:cubicBezTo>
                    <a:pt x="18513" y="668"/>
                    <a:pt x="18513" y="1368"/>
                    <a:pt x="18547" y="2102"/>
                  </a:cubicBezTo>
                  <a:cubicBezTo>
                    <a:pt x="18756" y="7183"/>
                    <a:pt x="15643" y="9680"/>
                    <a:pt x="11958" y="9680"/>
                  </a:cubicBezTo>
                  <a:cubicBezTo>
                    <a:pt x="9184" y="9680"/>
                    <a:pt x="6085" y="8265"/>
                    <a:pt x="3836" y="5471"/>
                  </a:cubicBezTo>
                  <a:cubicBezTo>
                    <a:pt x="3002" y="4437"/>
                    <a:pt x="2202" y="3436"/>
                    <a:pt x="1401" y="2502"/>
                  </a:cubicBezTo>
                  <a:lnTo>
                    <a:pt x="1368" y="2502"/>
                  </a:lnTo>
                  <a:lnTo>
                    <a:pt x="0" y="1735"/>
                  </a:lnTo>
                  <a:lnTo>
                    <a:pt x="0" y="1735"/>
                  </a:lnTo>
                  <a:cubicBezTo>
                    <a:pt x="1334" y="3370"/>
                    <a:pt x="2769" y="5204"/>
                    <a:pt x="4336" y="7106"/>
                  </a:cubicBezTo>
                  <a:cubicBezTo>
                    <a:pt x="6618" y="9904"/>
                    <a:pt x="9727" y="11325"/>
                    <a:pt x="12499" y="11325"/>
                  </a:cubicBezTo>
                  <a:cubicBezTo>
                    <a:pt x="16172" y="11325"/>
                    <a:pt x="19256" y="8831"/>
                    <a:pt x="19047" y="3737"/>
                  </a:cubicBezTo>
                  <a:cubicBezTo>
                    <a:pt x="19014" y="2269"/>
                    <a:pt x="18914" y="1035"/>
                    <a:pt x="18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8"/>
            <p:cNvSpPr/>
            <p:nvPr/>
          </p:nvSpPr>
          <p:spPr>
            <a:xfrm>
              <a:off x="937982" y="3381299"/>
              <a:ext cx="1958577" cy="1666149"/>
            </a:xfrm>
            <a:custGeom>
              <a:rect b="b" l="l" r="r" t="t"/>
              <a:pathLst>
                <a:path extrusionOk="0" h="50937" w="59877">
                  <a:moveTo>
                    <a:pt x="54673" y="0"/>
                  </a:moveTo>
                  <a:lnTo>
                    <a:pt x="49803" y="2669"/>
                  </a:lnTo>
                  <a:lnTo>
                    <a:pt x="49403" y="1968"/>
                  </a:lnTo>
                  <a:lnTo>
                    <a:pt x="32057" y="11475"/>
                  </a:lnTo>
                  <a:cubicBezTo>
                    <a:pt x="32024" y="11475"/>
                    <a:pt x="32024" y="11408"/>
                    <a:pt x="31990" y="11408"/>
                  </a:cubicBezTo>
                  <a:cubicBezTo>
                    <a:pt x="31434" y="11179"/>
                    <a:pt x="30857" y="11070"/>
                    <a:pt x="30290" y="11070"/>
                  </a:cubicBezTo>
                  <a:cubicBezTo>
                    <a:pt x="28546" y="11070"/>
                    <a:pt x="26891" y="12098"/>
                    <a:pt x="26186" y="13810"/>
                  </a:cubicBezTo>
                  <a:cubicBezTo>
                    <a:pt x="25853" y="14577"/>
                    <a:pt x="25786" y="15411"/>
                    <a:pt x="25886" y="16212"/>
                  </a:cubicBezTo>
                  <a:lnTo>
                    <a:pt x="1" y="50937"/>
                  </a:lnTo>
                  <a:lnTo>
                    <a:pt x="1" y="50937"/>
                  </a:lnTo>
                  <a:lnTo>
                    <a:pt x="16346" y="50836"/>
                  </a:lnTo>
                  <a:lnTo>
                    <a:pt x="32357" y="17913"/>
                  </a:lnTo>
                  <a:lnTo>
                    <a:pt x="59677" y="9574"/>
                  </a:lnTo>
                  <a:lnTo>
                    <a:pt x="59877" y="5137"/>
                  </a:lnTo>
                  <a:lnTo>
                    <a:pt x="59877" y="5137"/>
                  </a:lnTo>
                  <a:lnTo>
                    <a:pt x="42164" y="9540"/>
                  </a:lnTo>
                  <a:lnTo>
                    <a:pt x="42164" y="9540"/>
                  </a:lnTo>
                  <a:lnTo>
                    <a:pt x="50904" y="4737"/>
                  </a:lnTo>
                  <a:lnTo>
                    <a:pt x="50537" y="4036"/>
                  </a:lnTo>
                  <a:lnTo>
                    <a:pt x="55841" y="1168"/>
                  </a:lnTo>
                  <a:lnTo>
                    <a:pt x="546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8"/>
            <p:cNvSpPr/>
            <p:nvPr/>
          </p:nvSpPr>
          <p:spPr>
            <a:xfrm>
              <a:off x="1986595" y="3446753"/>
              <a:ext cx="616485" cy="384114"/>
            </a:xfrm>
            <a:custGeom>
              <a:rect b="b" l="l" r="r" t="t"/>
              <a:pathLst>
                <a:path extrusionOk="0" h="11743" w="18847">
                  <a:moveTo>
                    <a:pt x="17346" y="1"/>
                  </a:moveTo>
                  <a:lnTo>
                    <a:pt x="0" y="9474"/>
                  </a:lnTo>
                  <a:cubicBezTo>
                    <a:pt x="1268" y="10074"/>
                    <a:pt x="2268" y="11742"/>
                    <a:pt x="2268" y="11742"/>
                  </a:cubicBezTo>
                  <a:lnTo>
                    <a:pt x="10107" y="7573"/>
                  </a:lnTo>
                  <a:lnTo>
                    <a:pt x="18847" y="2803"/>
                  </a:lnTo>
                  <a:lnTo>
                    <a:pt x="18480" y="2069"/>
                  </a:lnTo>
                  <a:lnTo>
                    <a:pt x="18513" y="2069"/>
                  </a:lnTo>
                  <a:lnTo>
                    <a:pt x="17746" y="701"/>
                  </a:lnTo>
                  <a:lnTo>
                    <a:pt x="17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8"/>
            <p:cNvSpPr/>
            <p:nvPr/>
          </p:nvSpPr>
          <p:spPr>
            <a:xfrm>
              <a:off x="1412650" y="3549335"/>
              <a:ext cx="1483922" cy="1494847"/>
            </a:xfrm>
            <a:custGeom>
              <a:rect b="b" l="l" r="r" t="t"/>
              <a:pathLst>
                <a:path extrusionOk="0" h="45700" w="45366">
                  <a:moveTo>
                    <a:pt x="45366" y="0"/>
                  </a:moveTo>
                  <a:lnTo>
                    <a:pt x="44632" y="167"/>
                  </a:lnTo>
                  <a:lnTo>
                    <a:pt x="44465" y="3569"/>
                  </a:lnTo>
                  <a:lnTo>
                    <a:pt x="15311" y="12442"/>
                  </a:lnTo>
                  <a:lnTo>
                    <a:pt x="0" y="45699"/>
                  </a:lnTo>
                  <a:lnTo>
                    <a:pt x="1835" y="45699"/>
                  </a:lnTo>
                  <a:lnTo>
                    <a:pt x="16345" y="15911"/>
                  </a:lnTo>
                  <a:lnTo>
                    <a:pt x="45166" y="4437"/>
                  </a:lnTo>
                  <a:lnTo>
                    <a:pt x="453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8"/>
            <p:cNvSpPr/>
            <p:nvPr/>
          </p:nvSpPr>
          <p:spPr>
            <a:xfrm>
              <a:off x="2564892" y="3278718"/>
              <a:ext cx="349179" cy="235708"/>
            </a:xfrm>
            <a:custGeom>
              <a:rect b="b" l="l" r="r" t="t"/>
              <a:pathLst>
                <a:path extrusionOk="0" h="7206" w="10675">
                  <a:moveTo>
                    <a:pt x="10675" y="1"/>
                  </a:moveTo>
                  <a:lnTo>
                    <a:pt x="0" y="5805"/>
                  </a:lnTo>
                  <a:lnTo>
                    <a:pt x="801" y="7206"/>
                  </a:lnTo>
                  <a:lnTo>
                    <a:pt x="10675" y="1802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8"/>
            <p:cNvSpPr/>
            <p:nvPr/>
          </p:nvSpPr>
          <p:spPr>
            <a:xfrm>
              <a:off x="1849111" y="3803466"/>
              <a:ext cx="126588" cy="111345"/>
            </a:xfrm>
            <a:custGeom>
              <a:rect b="b" l="l" r="r" t="t"/>
              <a:pathLst>
                <a:path extrusionOk="0" h="3404" w="3870">
                  <a:moveTo>
                    <a:pt x="1953" y="1"/>
                  </a:moveTo>
                  <a:cubicBezTo>
                    <a:pt x="1303" y="1"/>
                    <a:pt x="667" y="388"/>
                    <a:pt x="367" y="1037"/>
                  </a:cubicBezTo>
                  <a:cubicBezTo>
                    <a:pt x="0" y="1871"/>
                    <a:pt x="400" y="2872"/>
                    <a:pt x="1301" y="3272"/>
                  </a:cubicBezTo>
                  <a:cubicBezTo>
                    <a:pt x="1503" y="3361"/>
                    <a:pt x="1716" y="3403"/>
                    <a:pt x="1926" y="3403"/>
                  </a:cubicBezTo>
                  <a:cubicBezTo>
                    <a:pt x="2583" y="3403"/>
                    <a:pt x="3225" y="2995"/>
                    <a:pt x="3503" y="2338"/>
                  </a:cubicBezTo>
                  <a:cubicBezTo>
                    <a:pt x="3869" y="1504"/>
                    <a:pt x="3469" y="504"/>
                    <a:pt x="2602" y="137"/>
                  </a:cubicBezTo>
                  <a:cubicBezTo>
                    <a:pt x="2392" y="44"/>
                    <a:pt x="217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8"/>
            <p:cNvSpPr/>
            <p:nvPr/>
          </p:nvSpPr>
          <p:spPr>
            <a:xfrm>
              <a:off x="1879663" y="3829733"/>
              <a:ext cx="67677" cy="58976"/>
            </a:xfrm>
            <a:custGeom>
              <a:rect b="b" l="l" r="r" t="t"/>
              <a:pathLst>
                <a:path extrusionOk="0" h="1803" w="2069">
                  <a:moveTo>
                    <a:pt x="500" y="1"/>
                  </a:moveTo>
                  <a:lnTo>
                    <a:pt x="0" y="935"/>
                  </a:lnTo>
                  <a:lnTo>
                    <a:pt x="500" y="1802"/>
                  </a:lnTo>
                  <a:lnTo>
                    <a:pt x="1534" y="1802"/>
                  </a:lnTo>
                  <a:lnTo>
                    <a:pt x="2068" y="935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8"/>
            <p:cNvSpPr/>
            <p:nvPr/>
          </p:nvSpPr>
          <p:spPr>
            <a:xfrm>
              <a:off x="1896019" y="3843766"/>
              <a:ext cx="34934" cy="30911"/>
            </a:xfrm>
            <a:custGeom>
              <a:rect b="b" l="l" r="r" t="t"/>
              <a:pathLst>
                <a:path extrusionOk="0" h="945" w="1068">
                  <a:moveTo>
                    <a:pt x="495" y="0"/>
                  </a:moveTo>
                  <a:cubicBezTo>
                    <a:pt x="306" y="0"/>
                    <a:pt x="141" y="100"/>
                    <a:pt x="67" y="272"/>
                  </a:cubicBezTo>
                  <a:cubicBezTo>
                    <a:pt x="0" y="539"/>
                    <a:pt x="67" y="839"/>
                    <a:pt x="334" y="906"/>
                  </a:cubicBezTo>
                  <a:cubicBezTo>
                    <a:pt x="395" y="932"/>
                    <a:pt x="461" y="945"/>
                    <a:pt x="525" y="945"/>
                  </a:cubicBezTo>
                  <a:cubicBezTo>
                    <a:pt x="708" y="945"/>
                    <a:pt x="885" y="845"/>
                    <a:pt x="934" y="673"/>
                  </a:cubicBezTo>
                  <a:cubicBezTo>
                    <a:pt x="1068" y="406"/>
                    <a:pt x="934" y="172"/>
                    <a:pt x="701" y="39"/>
                  </a:cubicBezTo>
                  <a:cubicBezTo>
                    <a:pt x="631" y="13"/>
                    <a:pt x="561" y="0"/>
                    <a:pt x="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8"/>
            <p:cNvSpPr/>
            <p:nvPr/>
          </p:nvSpPr>
          <p:spPr>
            <a:xfrm>
              <a:off x="3012246" y="3533503"/>
              <a:ext cx="127700" cy="111312"/>
            </a:xfrm>
            <a:custGeom>
              <a:rect b="b" l="l" r="r" t="t"/>
              <a:pathLst>
                <a:path extrusionOk="0" h="3403" w="3904">
                  <a:moveTo>
                    <a:pt x="1944" y="0"/>
                  </a:moveTo>
                  <a:cubicBezTo>
                    <a:pt x="1298" y="0"/>
                    <a:pt x="674" y="406"/>
                    <a:pt x="401" y="1051"/>
                  </a:cubicBezTo>
                  <a:cubicBezTo>
                    <a:pt x="1" y="1885"/>
                    <a:pt x="434" y="2886"/>
                    <a:pt x="1302" y="3253"/>
                  </a:cubicBezTo>
                  <a:cubicBezTo>
                    <a:pt x="1515" y="3355"/>
                    <a:pt x="1739" y="3403"/>
                    <a:pt x="1961" y="3403"/>
                  </a:cubicBezTo>
                  <a:cubicBezTo>
                    <a:pt x="2606" y="3403"/>
                    <a:pt x="3230" y="2998"/>
                    <a:pt x="3503" y="2352"/>
                  </a:cubicBezTo>
                  <a:cubicBezTo>
                    <a:pt x="3904" y="1485"/>
                    <a:pt x="3470" y="484"/>
                    <a:pt x="2603" y="151"/>
                  </a:cubicBezTo>
                  <a:cubicBezTo>
                    <a:pt x="2389" y="48"/>
                    <a:pt x="2165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8"/>
            <p:cNvSpPr/>
            <p:nvPr/>
          </p:nvSpPr>
          <p:spPr>
            <a:xfrm>
              <a:off x="3042798" y="3560228"/>
              <a:ext cx="66598" cy="57864"/>
            </a:xfrm>
            <a:custGeom>
              <a:rect b="b" l="l" r="r" t="t"/>
              <a:pathLst>
                <a:path extrusionOk="0" h="1769" w="2036">
                  <a:moveTo>
                    <a:pt x="501" y="1"/>
                  </a:moveTo>
                  <a:lnTo>
                    <a:pt x="1" y="868"/>
                  </a:lnTo>
                  <a:lnTo>
                    <a:pt x="501" y="1769"/>
                  </a:lnTo>
                  <a:lnTo>
                    <a:pt x="1535" y="1769"/>
                  </a:lnTo>
                  <a:lnTo>
                    <a:pt x="2036" y="868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8"/>
            <p:cNvSpPr/>
            <p:nvPr/>
          </p:nvSpPr>
          <p:spPr>
            <a:xfrm>
              <a:off x="3059186" y="3573639"/>
              <a:ext cx="33855" cy="31075"/>
            </a:xfrm>
            <a:custGeom>
              <a:rect b="b" l="l" r="r" t="t"/>
              <a:pathLst>
                <a:path extrusionOk="0" h="950" w="1035">
                  <a:moveTo>
                    <a:pt x="514" y="0"/>
                  </a:moveTo>
                  <a:cubicBezTo>
                    <a:pt x="317" y="0"/>
                    <a:pt x="143" y="87"/>
                    <a:pt x="67" y="291"/>
                  </a:cubicBezTo>
                  <a:cubicBezTo>
                    <a:pt x="0" y="525"/>
                    <a:pt x="67" y="825"/>
                    <a:pt x="334" y="925"/>
                  </a:cubicBezTo>
                  <a:cubicBezTo>
                    <a:pt x="389" y="941"/>
                    <a:pt x="448" y="949"/>
                    <a:pt x="507" y="949"/>
                  </a:cubicBezTo>
                  <a:cubicBezTo>
                    <a:pt x="698" y="949"/>
                    <a:pt x="891" y="862"/>
                    <a:pt x="967" y="658"/>
                  </a:cubicBezTo>
                  <a:cubicBezTo>
                    <a:pt x="1034" y="425"/>
                    <a:pt x="967" y="124"/>
                    <a:pt x="701" y="24"/>
                  </a:cubicBezTo>
                  <a:cubicBezTo>
                    <a:pt x="638" y="9"/>
                    <a:pt x="575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8"/>
            <p:cNvSpPr/>
            <p:nvPr/>
          </p:nvSpPr>
          <p:spPr>
            <a:xfrm>
              <a:off x="3228302" y="3340999"/>
              <a:ext cx="126588" cy="111312"/>
            </a:xfrm>
            <a:custGeom>
              <a:rect b="b" l="l" r="r" t="t"/>
              <a:pathLst>
                <a:path extrusionOk="0" h="3403" w="3870">
                  <a:moveTo>
                    <a:pt x="1944" y="0"/>
                  </a:moveTo>
                  <a:cubicBezTo>
                    <a:pt x="1287" y="0"/>
                    <a:pt x="645" y="408"/>
                    <a:pt x="367" y="1065"/>
                  </a:cubicBezTo>
                  <a:cubicBezTo>
                    <a:pt x="0" y="1899"/>
                    <a:pt x="401" y="2900"/>
                    <a:pt x="1301" y="3267"/>
                  </a:cubicBezTo>
                  <a:cubicBezTo>
                    <a:pt x="1511" y="3359"/>
                    <a:pt x="1731" y="3403"/>
                    <a:pt x="1950" y="3403"/>
                  </a:cubicBezTo>
                  <a:cubicBezTo>
                    <a:pt x="2599" y="3403"/>
                    <a:pt x="3228" y="3015"/>
                    <a:pt x="3503" y="2366"/>
                  </a:cubicBezTo>
                  <a:cubicBezTo>
                    <a:pt x="3870" y="1466"/>
                    <a:pt x="3470" y="465"/>
                    <a:pt x="2569" y="131"/>
                  </a:cubicBezTo>
                  <a:cubicBezTo>
                    <a:pt x="2367" y="42"/>
                    <a:pt x="2154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8"/>
            <p:cNvSpPr/>
            <p:nvPr/>
          </p:nvSpPr>
          <p:spPr>
            <a:xfrm>
              <a:off x="3257774" y="3367102"/>
              <a:ext cx="68756" cy="58943"/>
            </a:xfrm>
            <a:custGeom>
              <a:rect b="b" l="l" r="r" t="t"/>
              <a:pathLst>
                <a:path extrusionOk="0" h="1802" w="2102">
                  <a:moveTo>
                    <a:pt x="500" y="0"/>
                  </a:moveTo>
                  <a:lnTo>
                    <a:pt x="0" y="901"/>
                  </a:lnTo>
                  <a:lnTo>
                    <a:pt x="500" y="1802"/>
                  </a:lnTo>
                  <a:lnTo>
                    <a:pt x="1568" y="1802"/>
                  </a:lnTo>
                  <a:lnTo>
                    <a:pt x="2102" y="90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8"/>
            <p:cNvSpPr/>
            <p:nvPr/>
          </p:nvSpPr>
          <p:spPr>
            <a:xfrm>
              <a:off x="3274130" y="3380023"/>
              <a:ext cx="36046" cy="30944"/>
            </a:xfrm>
            <a:custGeom>
              <a:rect b="b" l="l" r="r" t="t"/>
              <a:pathLst>
                <a:path extrusionOk="0" h="946" w="1102">
                  <a:moveTo>
                    <a:pt x="523" y="0"/>
                  </a:moveTo>
                  <a:cubicBezTo>
                    <a:pt x="326" y="0"/>
                    <a:pt x="150" y="100"/>
                    <a:pt x="101" y="273"/>
                  </a:cubicBezTo>
                  <a:cubicBezTo>
                    <a:pt x="0" y="539"/>
                    <a:pt x="101" y="840"/>
                    <a:pt x="334" y="906"/>
                  </a:cubicBezTo>
                  <a:cubicBezTo>
                    <a:pt x="404" y="933"/>
                    <a:pt x="476" y="945"/>
                    <a:pt x="545" y="945"/>
                  </a:cubicBezTo>
                  <a:cubicBezTo>
                    <a:pt x="742" y="945"/>
                    <a:pt x="919" y="845"/>
                    <a:pt x="968" y="673"/>
                  </a:cubicBezTo>
                  <a:cubicBezTo>
                    <a:pt x="1101" y="439"/>
                    <a:pt x="968" y="173"/>
                    <a:pt x="734" y="39"/>
                  </a:cubicBezTo>
                  <a:cubicBezTo>
                    <a:pt x="665" y="13"/>
                    <a:pt x="593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8"/>
            <p:cNvSpPr/>
            <p:nvPr/>
          </p:nvSpPr>
          <p:spPr>
            <a:xfrm>
              <a:off x="3581841" y="4349051"/>
              <a:ext cx="126588" cy="111476"/>
            </a:xfrm>
            <a:custGeom>
              <a:rect b="b" l="l" r="r" t="t"/>
              <a:pathLst>
                <a:path extrusionOk="0" h="3408" w="3870">
                  <a:moveTo>
                    <a:pt x="1921" y="0"/>
                  </a:moveTo>
                  <a:cubicBezTo>
                    <a:pt x="1271" y="0"/>
                    <a:pt x="642" y="388"/>
                    <a:pt x="367" y="1037"/>
                  </a:cubicBezTo>
                  <a:cubicBezTo>
                    <a:pt x="0" y="1871"/>
                    <a:pt x="400" y="2872"/>
                    <a:pt x="1268" y="3272"/>
                  </a:cubicBezTo>
                  <a:cubicBezTo>
                    <a:pt x="1476" y="3364"/>
                    <a:pt x="1695" y="3407"/>
                    <a:pt x="1913" y="3407"/>
                  </a:cubicBezTo>
                  <a:cubicBezTo>
                    <a:pt x="2565" y="3407"/>
                    <a:pt x="3202" y="3013"/>
                    <a:pt x="3503" y="2338"/>
                  </a:cubicBezTo>
                  <a:cubicBezTo>
                    <a:pt x="3870" y="1471"/>
                    <a:pt x="3436" y="503"/>
                    <a:pt x="2569" y="136"/>
                  </a:cubicBezTo>
                  <a:cubicBezTo>
                    <a:pt x="2359" y="44"/>
                    <a:pt x="2139" y="0"/>
                    <a:pt x="1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8"/>
            <p:cNvSpPr/>
            <p:nvPr/>
          </p:nvSpPr>
          <p:spPr>
            <a:xfrm>
              <a:off x="3611281" y="4375317"/>
              <a:ext cx="66598" cy="58943"/>
            </a:xfrm>
            <a:custGeom>
              <a:rect b="b" l="l" r="r" t="t"/>
              <a:pathLst>
                <a:path extrusionOk="0" h="1802" w="2036">
                  <a:moveTo>
                    <a:pt x="501" y="1"/>
                  </a:moveTo>
                  <a:lnTo>
                    <a:pt x="1" y="935"/>
                  </a:lnTo>
                  <a:lnTo>
                    <a:pt x="501" y="1802"/>
                  </a:lnTo>
                  <a:lnTo>
                    <a:pt x="1535" y="1802"/>
                  </a:lnTo>
                  <a:lnTo>
                    <a:pt x="2036" y="9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8"/>
            <p:cNvSpPr/>
            <p:nvPr/>
          </p:nvSpPr>
          <p:spPr>
            <a:xfrm>
              <a:off x="3627669" y="4389318"/>
              <a:ext cx="33855" cy="30944"/>
            </a:xfrm>
            <a:custGeom>
              <a:rect b="b" l="l" r="r" t="t"/>
              <a:pathLst>
                <a:path extrusionOk="0" h="946" w="1035">
                  <a:moveTo>
                    <a:pt x="509" y="1"/>
                  </a:moveTo>
                  <a:cubicBezTo>
                    <a:pt x="326" y="1"/>
                    <a:pt x="150" y="101"/>
                    <a:pt x="100" y="273"/>
                  </a:cubicBezTo>
                  <a:cubicBezTo>
                    <a:pt x="0" y="540"/>
                    <a:pt x="100" y="840"/>
                    <a:pt x="334" y="907"/>
                  </a:cubicBezTo>
                  <a:cubicBezTo>
                    <a:pt x="404" y="933"/>
                    <a:pt x="473" y="945"/>
                    <a:pt x="540" y="945"/>
                  </a:cubicBezTo>
                  <a:cubicBezTo>
                    <a:pt x="729" y="945"/>
                    <a:pt x="894" y="846"/>
                    <a:pt x="968" y="673"/>
                  </a:cubicBezTo>
                  <a:cubicBezTo>
                    <a:pt x="1034" y="406"/>
                    <a:pt x="968" y="173"/>
                    <a:pt x="701" y="40"/>
                  </a:cubicBezTo>
                  <a:cubicBezTo>
                    <a:pt x="640" y="13"/>
                    <a:pt x="574" y="1"/>
                    <a:pt x="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8"/>
            <p:cNvSpPr/>
            <p:nvPr/>
          </p:nvSpPr>
          <p:spPr>
            <a:xfrm>
              <a:off x="2917319" y="3426015"/>
              <a:ext cx="700517" cy="1128266"/>
            </a:xfrm>
            <a:custGeom>
              <a:rect b="b" l="l" r="r" t="t"/>
              <a:pathLst>
                <a:path extrusionOk="0" h="34493" w="21416">
                  <a:moveTo>
                    <a:pt x="1" y="1"/>
                  </a:moveTo>
                  <a:lnTo>
                    <a:pt x="1" y="701"/>
                  </a:lnTo>
                  <a:lnTo>
                    <a:pt x="6672" y="2703"/>
                  </a:lnTo>
                  <a:lnTo>
                    <a:pt x="20415" y="33992"/>
                  </a:lnTo>
                  <a:lnTo>
                    <a:pt x="21016" y="34492"/>
                  </a:lnTo>
                  <a:lnTo>
                    <a:pt x="21416" y="34159"/>
                  </a:lnTo>
                  <a:lnTo>
                    <a:pt x="8073" y="1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8"/>
            <p:cNvSpPr/>
            <p:nvPr/>
          </p:nvSpPr>
          <p:spPr>
            <a:xfrm>
              <a:off x="3425810" y="3893028"/>
              <a:ext cx="219321" cy="450678"/>
            </a:xfrm>
            <a:custGeom>
              <a:rect b="b" l="l" r="r" t="t"/>
              <a:pathLst>
                <a:path extrusionOk="0" h="13778" w="6705">
                  <a:moveTo>
                    <a:pt x="1501" y="1"/>
                  </a:moveTo>
                  <a:lnTo>
                    <a:pt x="0" y="534"/>
                  </a:lnTo>
                  <a:lnTo>
                    <a:pt x="1535" y="4504"/>
                  </a:lnTo>
                  <a:lnTo>
                    <a:pt x="2102" y="5905"/>
                  </a:lnTo>
                  <a:lnTo>
                    <a:pt x="4036" y="11075"/>
                  </a:lnTo>
                  <a:lnTo>
                    <a:pt x="5204" y="13777"/>
                  </a:lnTo>
                  <a:cubicBezTo>
                    <a:pt x="5456" y="13721"/>
                    <a:pt x="6036" y="13595"/>
                    <a:pt x="6472" y="13595"/>
                  </a:cubicBezTo>
                  <a:cubicBezTo>
                    <a:pt x="6556" y="13595"/>
                    <a:pt x="6635" y="13600"/>
                    <a:pt x="6705" y="13610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8"/>
            <p:cNvSpPr/>
            <p:nvPr/>
          </p:nvSpPr>
          <p:spPr>
            <a:xfrm>
              <a:off x="1070036" y="4010885"/>
              <a:ext cx="744153" cy="986403"/>
            </a:xfrm>
            <a:custGeom>
              <a:rect b="b" l="l" r="r" t="t"/>
              <a:pathLst>
                <a:path extrusionOk="0" h="30156" w="22750">
                  <a:moveTo>
                    <a:pt x="21949" y="0"/>
                  </a:moveTo>
                  <a:lnTo>
                    <a:pt x="0" y="30155"/>
                  </a:lnTo>
                  <a:lnTo>
                    <a:pt x="4103" y="30122"/>
                  </a:lnTo>
                  <a:cubicBezTo>
                    <a:pt x="7172" y="25285"/>
                    <a:pt x="19948" y="6605"/>
                    <a:pt x="20915" y="5071"/>
                  </a:cubicBezTo>
                  <a:cubicBezTo>
                    <a:pt x="22750" y="2169"/>
                    <a:pt x="21949" y="0"/>
                    <a:pt x="21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8"/>
            <p:cNvSpPr/>
            <p:nvPr/>
          </p:nvSpPr>
          <p:spPr>
            <a:xfrm>
              <a:off x="2902043" y="3506778"/>
              <a:ext cx="195344" cy="353530"/>
            </a:xfrm>
            <a:custGeom>
              <a:rect b="b" l="l" r="r" t="t"/>
              <a:pathLst>
                <a:path extrusionOk="0" h="10808" w="5972">
                  <a:moveTo>
                    <a:pt x="501" y="0"/>
                  </a:moveTo>
                  <a:lnTo>
                    <a:pt x="501" y="634"/>
                  </a:lnTo>
                  <a:lnTo>
                    <a:pt x="1" y="1134"/>
                  </a:lnTo>
                  <a:lnTo>
                    <a:pt x="5972" y="1080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" name="Google Shape;1082;p78"/>
          <p:cNvGrpSpPr/>
          <p:nvPr/>
        </p:nvGrpSpPr>
        <p:grpSpPr>
          <a:xfrm flipH="1">
            <a:off x="5149575" y="3196875"/>
            <a:ext cx="3012651" cy="1946608"/>
            <a:chOff x="713225" y="3196875"/>
            <a:chExt cx="3012651" cy="1946608"/>
          </a:xfrm>
        </p:grpSpPr>
        <p:sp>
          <p:nvSpPr>
            <p:cNvPr id="1083" name="Google Shape;1083;p78"/>
            <p:cNvSpPr/>
            <p:nvPr/>
          </p:nvSpPr>
          <p:spPr>
            <a:xfrm>
              <a:off x="713225" y="4505180"/>
              <a:ext cx="1551599" cy="638303"/>
            </a:xfrm>
            <a:custGeom>
              <a:rect b="b" l="l" r="r" t="t"/>
              <a:pathLst>
                <a:path extrusionOk="0" h="19514" w="47435">
                  <a:moveTo>
                    <a:pt x="27186" y="0"/>
                  </a:moveTo>
                  <a:lnTo>
                    <a:pt x="19314" y="11675"/>
                  </a:lnTo>
                  <a:lnTo>
                    <a:pt x="11342" y="5170"/>
                  </a:lnTo>
                  <a:lnTo>
                    <a:pt x="0" y="19514"/>
                  </a:lnTo>
                  <a:lnTo>
                    <a:pt x="47434" y="19514"/>
                  </a:lnTo>
                  <a:lnTo>
                    <a:pt x="43765" y="13076"/>
                  </a:lnTo>
                  <a:lnTo>
                    <a:pt x="41930" y="13076"/>
                  </a:lnTo>
                  <a:lnTo>
                    <a:pt x="36793" y="6405"/>
                  </a:lnTo>
                  <a:lnTo>
                    <a:pt x="33758" y="9740"/>
                  </a:lnTo>
                  <a:lnTo>
                    <a:pt x="27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8"/>
            <p:cNvSpPr/>
            <p:nvPr/>
          </p:nvSpPr>
          <p:spPr>
            <a:xfrm>
              <a:off x="937982" y="3196875"/>
              <a:ext cx="2787841" cy="1850568"/>
            </a:xfrm>
            <a:custGeom>
              <a:rect b="b" l="l" r="r" t="t"/>
              <a:pathLst>
                <a:path extrusionOk="0" h="56575" w="85229">
                  <a:moveTo>
                    <a:pt x="60477" y="4270"/>
                  </a:moveTo>
                  <a:lnTo>
                    <a:pt x="60544" y="10108"/>
                  </a:lnTo>
                  <a:lnTo>
                    <a:pt x="59877" y="10775"/>
                  </a:lnTo>
                  <a:lnTo>
                    <a:pt x="42164" y="15178"/>
                  </a:lnTo>
                  <a:lnTo>
                    <a:pt x="42164" y="15178"/>
                  </a:lnTo>
                  <a:lnTo>
                    <a:pt x="50904" y="10375"/>
                  </a:lnTo>
                  <a:lnTo>
                    <a:pt x="50537" y="9674"/>
                  </a:lnTo>
                  <a:lnTo>
                    <a:pt x="60477" y="4270"/>
                  </a:lnTo>
                  <a:close/>
                  <a:moveTo>
                    <a:pt x="76088" y="21816"/>
                  </a:moveTo>
                  <a:lnTo>
                    <a:pt x="77656" y="25786"/>
                  </a:lnTo>
                  <a:lnTo>
                    <a:pt x="78190" y="27220"/>
                  </a:lnTo>
                  <a:lnTo>
                    <a:pt x="80158" y="32391"/>
                  </a:lnTo>
                  <a:lnTo>
                    <a:pt x="78924" y="32391"/>
                  </a:lnTo>
                  <a:lnTo>
                    <a:pt x="77156" y="27287"/>
                  </a:lnTo>
                  <a:lnTo>
                    <a:pt x="76656" y="25819"/>
                  </a:lnTo>
                  <a:lnTo>
                    <a:pt x="75355" y="22117"/>
                  </a:lnTo>
                  <a:lnTo>
                    <a:pt x="76088" y="21816"/>
                  </a:lnTo>
                  <a:close/>
                  <a:moveTo>
                    <a:pt x="80325" y="34058"/>
                  </a:moveTo>
                  <a:lnTo>
                    <a:pt x="80992" y="35159"/>
                  </a:lnTo>
                  <a:lnTo>
                    <a:pt x="80225" y="36160"/>
                  </a:lnTo>
                  <a:lnTo>
                    <a:pt x="79524" y="34058"/>
                  </a:lnTo>
                  <a:close/>
                  <a:moveTo>
                    <a:pt x="60377" y="1"/>
                  </a:moveTo>
                  <a:lnTo>
                    <a:pt x="60411" y="2436"/>
                  </a:lnTo>
                  <a:lnTo>
                    <a:pt x="49803" y="8273"/>
                  </a:lnTo>
                  <a:lnTo>
                    <a:pt x="49403" y="7539"/>
                  </a:lnTo>
                  <a:lnTo>
                    <a:pt x="32057" y="17113"/>
                  </a:lnTo>
                  <a:cubicBezTo>
                    <a:pt x="32024" y="17113"/>
                    <a:pt x="32024" y="17046"/>
                    <a:pt x="31990" y="17046"/>
                  </a:cubicBezTo>
                  <a:cubicBezTo>
                    <a:pt x="31434" y="16817"/>
                    <a:pt x="30857" y="16708"/>
                    <a:pt x="30290" y="16708"/>
                  </a:cubicBezTo>
                  <a:cubicBezTo>
                    <a:pt x="28546" y="16708"/>
                    <a:pt x="26891" y="17736"/>
                    <a:pt x="26186" y="19448"/>
                  </a:cubicBezTo>
                  <a:cubicBezTo>
                    <a:pt x="25853" y="20215"/>
                    <a:pt x="25786" y="21049"/>
                    <a:pt x="25886" y="21850"/>
                  </a:cubicBezTo>
                  <a:lnTo>
                    <a:pt x="1" y="56575"/>
                  </a:lnTo>
                  <a:lnTo>
                    <a:pt x="22784" y="56374"/>
                  </a:lnTo>
                  <a:lnTo>
                    <a:pt x="35459" y="27120"/>
                  </a:lnTo>
                  <a:lnTo>
                    <a:pt x="65981" y="20282"/>
                  </a:lnTo>
                  <a:lnTo>
                    <a:pt x="77056" y="40363"/>
                  </a:lnTo>
                  <a:lnTo>
                    <a:pt x="74854" y="43332"/>
                  </a:lnTo>
                  <a:lnTo>
                    <a:pt x="76255" y="45834"/>
                  </a:lnTo>
                  <a:lnTo>
                    <a:pt x="83327" y="39963"/>
                  </a:lnTo>
                  <a:lnTo>
                    <a:pt x="82993" y="39195"/>
                  </a:lnTo>
                  <a:lnTo>
                    <a:pt x="83027" y="39195"/>
                  </a:lnTo>
                  <a:cubicBezTo>
                    <a:pt x="84261" y="39195"/>
                    <a:pt x="85228" y="38195"/>
                    <a:pt x="85228" y="36994"/>
                  </a:cubicBezTo>
                  <a:cubicBezTo>
                    <a:pt x="85228" y="35813"/>
                    <a:pt x="84261" y="34858"/>
                    <a:pt x="83087" y="34858"/>
                  </a:cubicBezTo>
                  <a:cubicBezTo>
                    <a:pt x="83067" y="34858"/>
                    <a:pt x="83047" y="34858"/>
                    <a:pt x="83027" y="34859"/>
                  </a:cubicBezTo>
                  <a:cubicBezTo>
                    <a:pt x="82927" y="34859"/>
                    <a:pt x="82893" y="34859"/>
                    <a:pt x="82827" y="34892"/>
                  </a:cubicBezTo>
                  <a:lnTo>
                    <a:pt x="77556" y="21283"/>
                  </a:lnTo>
                  <a:lnTo>
                    <a:pt x="78257" y="20982"/>
                  </a:lnTo>
                  <a:lnTo>
                    <a:pt x="77323" y="18280"/>
                  </a:lnTo>
                  <a:lnTo>
                    <a:pt x="77056" y="17547"/>
                  </a:lnTo>
                  <a:lnTo>
                    <a:pt x="75088" y="12376"/>
                  </a:lnTo>
                  <a:lnTo>
                    <a:pt x="74821" y="11542"/>
                  </a:lnTo>
                  <a:lnTo>
                    <a:pt x="73887" y="9107"/>
                  </a:lnTo>
                  <a:cubicBezTo>
                    <a:pt x="74421" y="8707"/>
                    <a:pt x="74888" y="8207"/>
                    <a:pt x="75154" y="7539"/>
                  </a:cubicBezTo>
                  <a:cubicBezTo>
                    <a:pt x="75888" y="5805"/>
                    <a:pt x="75054" y="3770"/>
                    <a:pt x="73253" y="3003"/>
                  </a:cubicBezTo>
                  <a:cubicBezTo>
                    <a:pt x="72805" y="2824"/>
                    <a:pt x="72347" y="2738"/>
                    <a:pt x="71900" y="2738"/>
                  </a:cubicBezTo>
                  <a:cubicBezTo>
                    <a:pt x="71182" y="2738"/>
                    <a:pt x="70493" y="2959"/>
                    <a:pt x="69917" y="3370"/>
                  </a:cubicBezTo>
                  <a:lnTo>
                    <a:pt x="60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8"/>
            <p:cNvSpPr/>
            <p:nvPr/>
          </p:nvSpPr>
          <p:spPr>
            <a:xfrm>
              <a:off x="2858407" y="3196875"/>
              <a:ext cx="867469" cy="1356287"/>
            </a:xfrm>
            <a:custGeom>
              <a:rect b="b" l="l" r="r" t="t"/>
              <a:pathLst>
                <a:path extrusionOk="0" h="41464" w="26520">
                  <a:moveTo>
                    <a:pt x="17379" y="21816"/>
                  </a:moveTo>
                  <a:lnTo>
                    <a:pt x="18947" y="25786"/>
                  </a:lnTo>
                  <a:lnTo>
                    <a:pt x="19481" y="27220"/>
                  </a:lnTo>
                  <a:lnTo>
                    <a:pt x="21449" y="32391"/>
                  </a:lnTo>
                  <a:lnTo>
                    <a:pt x="20215" y="32391"/>
                  </a:lnTo>
                  <a:lnTo>
                    <a:pt x="18447" y="27287"/>
                  </a:lnTo>
                  <a:lnTo>
                    <a:pt x="17947" y="25819"/>
                  </a:lnTo>
                  <a:lnTo>
                    <a:pt x="16646" y="22117"/>
                  </a:lnTo>
                  <a:lnTo>
                    <a:pt x="17379" y="21816"/>
                  </a:lnTo>
                  <a:close/>
                  <a:moveTo>
                    <a:pt x="21616" y="34058"/>
                  </a:moveTo>
                  <a:lnTo>
                    <a:pt x="22283" y="35159"/>
                  </a:lnTo>
                  <a:lnTo>
                    <a:pt x="21516" y="36160"/>
                  </a:lnTo>
                  <a:lnTo>
                    <a:pt x="20815" y="34058"/>
                  </a:lnTo>
                  <a:close/>
                  <a:moveTo>
                    <a:pt x="1668" y="1"/>
                  </a:moveTo>
                  <a:lnTo>
                    <a:pt x="1702" y="2436"/>
                  </a:lnTo>
                  <a:lnTo>
                    <a:pt x="0" y="3336"/>
                  </a:lnTo>
                  <a:lnTo>
                    <a:pt x="201" y="5038"/>
                  </a:lnTo>
                  <a:lnTo>
                    <a:pt x="1768" y="4204"/>
                  </a:lnTo>
                  <a:lnTo>
                    <a:pt x="1802" y="7673"/>
                  </a:lnTo>
                  <a:lnTo>
                    <a:pt x="8473" y="9674"/>
                  </a:lnTo>
                  <a:lnTo>
                    <a:pt x="22283" y="40997"/>
                  </a:lnTo>
                  <a:lnTo>
                    <a:pt x="22817" y="41464"/>
                  </a:lnTo>
                  <a:lnTo>
                    <a:pt x="24651" y="39896"/>
                  </a:lnTo>
                  <a:lnTo>
                    <a:pt x="24318" y="39162"/>
                  </a:lnTo>
                  <a:lnTo>
                    <a:pt x="24351" y="39162"/>
                  </a:lnTo>
                  <a:cubicBezTo>
                    <a:pt x="25552" y="39162"/>
                    <a:pt x="26519" y="38161"/>
                    <a:pt x="26486" y="36961"/>
                  </a:cubicBezTo>
                  <a:cubicBezTo>
                    <a:pt x="26486" y="35845"/>
                    <a:pt x="25550" y="34858"/>
                    <a:pt x="24376" y="34858"/>
                  </a:cubicBezTo>
                  <a:cubicBezTo>
                    <a:pt x="24357" y="34858"/>
                    <a:pt x="24337" y="34858"/>
                    <a:pt x="24318" y="34859"/>
                  </a:cubicBezTo>
                  <a:cubicBezTo>
                    <a:pt x="24218" y="34859"/>
                    <a:pt x="24184" y="34859"/>
                    <a:pt x="24118" y="34892"/>
                  </a:cubicBezTo>
                  <a:lnTo>
                    <a:pt x="18847" y="21283"/>
                  </a:lnTo>
                  <a:lnTo>
                    <a:pt x="19548" y="20982"/>
                  </a:lnTo>
                  <a:lnTo>
                    <a:pt x="18614" y="18280"/>
                  </a:lnTo>
                  <a:lnTo>
                    <a:pt x="18347" y="17547"/>
                  </a:lnTo>
                  <a:lnTo>
                    <a:pt x="16379" y="12376"/>
                  </a:lnTo>
                  <a:lnTo>
                    <a:pt x="16112" y="11542"/>
                  </a:lnTo>
                  <a:lnTo>
                    <a:pt x="15178" y="9107"/>
                  </a:lnTo>
                  <a:cubicBezTo>
                    <a:pt x="15712" y="8707"/>
                    <a:pt x="16179" y="8207"/>
                    <a:pt x="16445" y="7539"/>
                  </a:cubicBezTo>
                  <a:cubicBezTo>
                    <a:pt x="17179" y="5805"/>
                    <a:pt x="16345" y="3770"/>
                    <a:pt x="14544" y="3003"/>
                  </a:cubicBezTo>
                  <a:cubicBezTo>
                    <a:pt x="14096" y="2824"/>
                    <a:pt x="13638" y="2738"/>
                    <a:pt x="13191" y="2738"/>
                  </a:cubicBezTo>
                  <a:cubicBezTo>
                    <a:pt x="12473" y="2738"/>
                    <a:pt x="11784" y="2959"/>
                    <a:pt x="11208" y="3370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8"/>
            <p:cNvSpPr/>
            <p:nvPr/>
          </p:nvSpPr>
          <p:spPr>
            <a:xfrm>
              <a:off x="2891150" y="4474628"/>
              <a:ext cx="807741" cy="569448"/>
            </a:xfrm>
            <a:custGeom>
              <a:rect b="b" l="l" r="r" t="t"/>
              <a:pathLst>
                <a:path extrusionOk="0" h="17409" w="24694">
                  <a:moveTo>
                    <a:pt x="23884" y="0"/>
                  </a:moveTo>
                  <a:lnTo>
                    <a:pt x="5037" y="2735"/>
                  </a:lnTo>
                  <a:lnTo>
                    <a:pt x="1701" y="934"/>
                  </a:lnTo>
                  <a:lnTo>
                    <a:pt x="0" y="1168"/>
                  </a:lnTo>
                  <a:cubicBezTo>
                    <a:pt x="0" y="1168"/>
                    <a:pt x="4503" y="6738"/>
                    <a:pt x="9774" y="13209"/>
                  </a:cubicBezTo>
                  <a:cubicBezTo>
                    <a:pt x="12020" y="15999"/>
                    <a:pt x="15112" y="17408"/>
                    <a:pt x="17883" y="17408"/>
                  </a:cubicBezTo>
                  <a:cubicBezTo>
                    <a:pt x="21574" y="17408"/>
                    <a:pt x="24694" y="14908"/>
                    <a:pt x="24484" y="9840"/>
                  </a:cubicBezTo>
                  <a:cubicBezTo>
                    <a:pt x="24051" y="934"/>
                    <a:pt x="23884" y="0"/>
                    <a:pt x="2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8"/>
            <p:cNvSpPr/>
            <p:nvPr/>
          </p:nvSpPr>
          <p:spPr>
            <a:xfrm>
              <a:off x="2890038" y="4476787"/>
              <a:ext cx="807773" cy="568500"/>
            </a:xfrm>
            <a:custGeom>
              <a:rect b="b" l="l" r="r" t="t"/>
              <a:pathLst>
                <a:path extrusionOk="0" h="17380" w="24695">
                  <a:moveTo>
                    <a:pt x="23918" y="1"/>
                  </a:moveTo>
                  <a:lnTo>
                    <a:pt x="22117" y="234"/>
                  </a:lnTo>
                  <a:cubicBezTo>
                    <a:pt x="22183" y="868"/>
                    <a:pt x="22183" y="1569"/>
                    <a:pt x="22217" y="2336"/>
                  </a:cubicBezTo>
                  <a:cubicBezTo>
                    <a:pt x="22426" y="7404"/>
                    <a:pt x="19306" y="9903"/>
                    <a:pt x="15615" y="9903"/>
                  </a:cubicBezTo>
                  <a:cubicBezTo>
                    <a:pt x="12844" y="9903"/>
                    <a:pt x="9752" y="8494"/>
                    <a:pt x="7506" y="5705"/>
                  </a:cubicBezTo>
                  <a:cubicBezTo>
                    <a:pt x="6672" y="4671"/>
                    <a:pt x="5872" y="3670"/>
                    <a:pt x="5071" y="2703"/>
                  </a:cubicBezTo>
                  <a:lnTo>
                    <a:pt x="5038" y="2703"/>
                  </a:lnTo>
                  <a:lnTo>
                    <a:pt x="1702" y="901"/>
                  </a:lnTo>
                  <a:lnTo>
                    <a:pt x="1" y="1168"/>
                  </a:lnTo>
                  <a:cubicBezTo>
                    <a:pt x="1" y="1168"/>
                    <a:pt x="4504" y="6706"/>
                    <a:pt x="9741" y="13210"/>
                  </a:cubicBezTo>
                  <a:cubicBezTo>
                    <a:pt x="11995" y="15978"/>
                    <a:pt x="15086" y="17379"/>
                    <a:pt x="17856" y="17379"/>
                  </a:cubicBezTo>
                  <a:cubicBezTo>
                    <a:pt x="21562" y="17379"/>
                    <a:pt x="24695" y="14871"/>
                    <a:pt x="24485" y="9774"/>
                  </a:cubicBezTo>
                  <a:cubicBezTo>
                    <a:pt x="24085" y="901"/>
                    <a:pt x="23918" y="1"/>
                    <a:pt x="23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8"/>
            <p:cNvSpPr/>
            <p:nvPr/>
          </p:nvSpPr>
          <p:spPr>
            <a:xfrm>
              <a:off x="3010087" y="4482249"/>
              <a:ext cx="629896" cy="370473"/>
            </a:xfrm>
            <a:custGeom>
              <a:rect b="b" l="l" r="r" t="t"/>
              <a:pathLst>
                <a:path extrusionOk="0" h="11326" w="19257">
                  <a:moveTo>
                    <a:pt x="18880" y="1"/>
                  </a:moveTo>
                  <a:lnTo>
                    <a:pt x="18480" y="34"/>
                  </a:lnTo>
                  <a:cubicBezTo>
                    <a:pt x="18513" y="668"/>
                    <a:pt x="18513" y="1368"/>
                    <a:pt x="18547" y="2102"/>
                  </a:cubicBezTo>
                  <a:cubicBezTo>
                    <a:pt x="18756" y="7183"/>
                    <a:pt x="15643" y="9680"/>
                    <a:pt x="11958" y="9680"/>
                  </a:cubicBezTo>
                  <a:cubicBezTo>
                    <a:pt x="9184" y="9680"/>
                    <a:pt x="6085" y="8265"/>
                    <a:pt x="3836" y="5471"/>
                  </a:cubicBezTo>
                  <a:cubicBezTo>
                    <a:pt x="3002" y="4437"/>
                    <a:pt x="2202" y="3436"/>
                    <a:pt x="1401" y="2502"/>
                  </a:cubicBezTo>
                  <a:lnTo>
                    <a:pt x="1368" y="2502"/>
                  </a:lnTo>
                  <a:lnTo>
                    <a:pt x="0" y="1735"/>
                  </a:lnTo>
                  <a:lnTo>
                    <a:pt x="0" y="1735"/>
                  </a:lnTo>
                  <a:cubicBezTo>
                    <a:pt x="1334" y="3370"/>
                    <a:pt x="2769" y="5204"/>
                    <a:pt x="4336" y="7106"/>
                  </a:cubicBezTo>
                  <a:cubicBezTo>
                    <a:pt x="6618" y="9904"/>
                    <a:pt x="9727" y="11325"/>
                    <a:pt x="12499" y="11325"/>
                  </a:cubicBezTo>
                  <a:cubicBezTo>
                    <a:pt x="16172" y="11325"/>
                    <a:pt x="19256" y="8831"/>
                    <a:pt x="19047" y="3737"/>
                  </a:cubicBezTo>
                  <a:cubicBezTo>
                    <a:pt x="19014" y="2269"/>
                    <a:pt x="18914" y="1035"/>
                    <a:pt x="18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8"/>
            <p:cNvSpPr/>
            <p:nvPr/>
          </p:nvSpPr>
          <p:spPr>
            <a:xfrm>
              <a:off x="937982" y="3381299"/>
              <a:ext cx="1958577" cy="1666149"/>
            </a:xfrm>
            <a:custGeom>
              <a:rect b="b" l="l" r="r" t="t"/>
              <a:pathLst>
                <a:path extrusionOk="0" h="50937" w="59877">
                  <a:moveTo>
                    <a:pt x="54673" y="0"/>
                  </a:moveTo>
                  <a:lnTo>
                    <a:pt x="49803" y="2669"/>
                  </a:lnTo>
                  <a:lnTo>
                    <a:pt x="49403" y="1968"/>
                  </a:lnTo>
                  <a:lnTo>
                    <a:pt x="32057" y="11475"/>
                  </a:lnTo>
                  <a:cubicBezTo>
                    <a:pt x="32024" y="11475"/>
                    <a:pt x="32024" y="11408"/>
                    <a:pt x="31990" y="11408"/>
                  </a:cubicBezTo>
                  <a:cubicBezTo>
                    <a:pt x="31434" y="11179"/>
                    <a:pt x="30857" y="11070"/>
                    <a:pt x="30290" y="11070"/>
                  </a:cubicBezTo>
                  <a:cubicBezTo>
                    <a:pt x="28546" y="11070"/>
                    <a:pt x="26891" y="12098"/>
                    <a:pt x="26186" y="13810"/>
                  </a:cubicBezTo>
                  <a:cubicBezTo>
                    <a:pt x="25853" y="14577"/>
                    <a:pt x="25786" y="15411"/>
                    <a:pt x="25886" y="16212"/>
                  </a:cubicBezTo>
                  <a:lnTo>
                    <a:pt x="1" y="50937"/>
                  </a:lnTo>
                  <a:lnTo>
                    <a:pt x="1" y="50937"/>
                  </a:lnTo>
                  <a:lnTo>
                    <a:pt x="16346" y="50836"/>
                  </a:lnTo>
                  <a:lnTo>
                    <a:pt x="32357" y="17913"/>
                  </a:lnTo>
                  <a:lnTo>
                    <a:pt x="59677" y="9574"/>
                  </a:lnTo>
                  <a:lnTo>
                    <a:pt x="59877" y="5137"/>
                  </a:lnTo>
                  <a:lnTo>
                    <a:pt x="59877" y="5137"/>
                  </a:lnTo>
                  <a:lnTo>
                    <a:pt x="42164" y="9540"/>
                  </a:lnTo>
                  <a:lnTo>
                    <a:pt x="42164" y="9540"/>
                  </a:lnTo>
                  <a:lnTo>
                    <a:pt x="50904" y="4737"/>
                  </a:lnTo>
                  <a:lnTo>
                    <a:pt x="50537" y="4036"/>
                  </a:lnTo>
                  <a:lnTo>
                    <a:pt x="55841" y="1168"/>
                  </a:lnTo>
                  <a:lnTo>
                    <a:pt x="546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8"/>
            <p:cNvSpPr/>
            <p:nvPr/>
          </p:nvSpPr>
          <p:spPr>
            <a:xfrm>
              <a:off x="1986595" y="3446753"/>
              <a:ext cx="616485" cy="384114"/>
            </a:xfrm>
            <a:custGeom>
              <a:rect b="b" l="l" r="r" t="t"/>
              <a:pathLst>
                <a:path extrusionOk="0" h="11743" w="18847">
                  <a:moveTo>
                    <a:pt x="17346" y="1"/>
                  </a:moveTo>
                  <a:lnTo>
                    <a:pt x="0" y="9474"/>
                  </a:lnTo>
                  <a:cubicBezTo>
                    <a:pt x="1268" y="10074"/>
                    <a:pt x="2268" y="11742"/>
                    <a:pt x="2268" y="11742"/>
                  </a:cubicBezTo>
                  <a:lnTo>
                    <a:pt x="10107" y="7573"/>
                  </a:lnTo>
                  <a:lnTo>
                    <a:pt x="18847" y="2803"/>
                  </a:lnTo>
                  <a:lnTo>
                    <a:pt x="18480" y="2069"/>
                  </a:lnTo>
                  <a:lnTo>
                    <a:pt x="18513" y="2069"/>
                  </a:lnTo>
                  <a:lnTo>
                    <a:pt x="17746" y="701"/>
                  </a:lnTo>
                  <a:lnTo>
                    <a:pt x="17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8"/>
            <p:cNvSpPr/>
            <p:nvPr/>
          </p:nvSpPr>
          <p:spPr>
            <a:xfrm>
              <a:off x="1412650" y="3549335"/>
              <a:ext cx="1483922" cy="1494847"/>
            </a:xfrm>
            <a:custGeom>
              <a:rect b="b" l="l" r="r" t="t"/>
              <a:pathLst>
                <a:path extrusionOk="0" h="45700" w="45366">
                  <a:moveTo>
                    <a:pt x="45366" y="0"/>
                  </a:moveTo>
                  <a:lnTo>
                    <a:pt x="44632" y="167"/>
                  </a:lnTo>
                  <a:lnTo>
                    <a:pt x="44465" y="3569"/>
                  </a:lnTo>
                  <a:lnTo>
                    <a:pt x="15311" y="12442"/>
                  </a:lnTo>
                  <a:lnTo>
                    <a:pt x="0" y="45699"/>
                  </a:lnTo>
                  <a:lnTo>
                    <a:pt x="1835" y="45699"/>
                  </a:lnTo>
                  <a:lnTo>
                    <a:pt x="16345" y="15911"/>
                  </a:lnTo>
                  <a:lnTo>
                    <a:pt x="45166" y="4437"/>
                  </a:lnTo>
                  <a:lnTo>
                    <a:pt x="453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8"/>
            <p:cNvSpPr/>
            <p:nvPr/>
          </p:nvSpPr>
          <p:spPr>
            <a:xfrm>
              <a:off x="2564892" y="3278718"/>
              <a:ext cx="349179" cy="235708"/>
            </a:xfrm>
            <a:custGeom>
              <a:rect b="b" l="l" r="r" t="t"/>
              <a:pathLst>
                <a:path extrusionOk="0" h="7206" w="10675">
                  <a:moveTo>
                    <a:pt x="10675" y="1"/>
                  </a:moveTo>
                  <a:lnTo>
                    <a:pt x="0" y="5805"/>
                  </a:lnTo>
                  <a:lnTo>
                    <a:pt x="801" y="7206"/>
                  </a:lnTo>
                  <a:lnTo>
                    <a:pt x="10675" y="1802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8"/>
            <p:cNvSpPr/>
            <p:nvPr/>
          </p:nvSpPr>
          <p:spPr>
            <a:xfrm>
              <a:off x="1849111" y="3803466"/>
              <a:ext cx="126588" cy="111345"/>
            </a:xfrm>
            <a:custGeom>
              <a:rect b="b" l="l" r="r" t="t"/>
              <a:pathLst>
                <a:path extrusionOk="0" h="3404" w="3870">
                  <a:moveTo>
                    <a:pt x="1953" y="1"/>
                  </a:moveTo>
                  <a:cubicBezTo>
                    <a:pt x="1303" y="1"/>
                    <a:pt x="667" y="388"/>
                    <a:pt x="367" y="1037"/>
                  </a:cubicBezTo>
                  <a:cubicBezTo>
                    <a:pt x="0" y="1871"/>
                    <a:pt x="400" y="2872"/>
                    <a:pt x="1301" y="3272"/>
                  </a:cubicBezTo>
                  <a:cubicBezTo>
                    <a:pt x="1503" y="3361"/>
                    <a:pt x="1716" y="3403"/>
                    <a:pt x="1926" y="3403"/>
                  </a:cubicBezTo>
                  <a:cubicBezTo>
                    <a:pt x="2583" y="3403"/>
                    <a:pt x="3225" y="2995"/>
                    <a:pt x="3503" y="2338"/>
                  </a:cubicBezTo>
                  <a:cubicBezTo>
                    <a:pt x="3869" y="1504"/>
                    <a:pt x="3469" y="504"/>
                    <a:pt x="2602" y="137"/>
                  </a:cubicBezTo>
                  <a:cubicBezTo>
                    <a:pt x="2392" y="44"/>
                    <a:pt x="217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8"/>
            <p:cNvSpPr/>
            <p:nvPr/>
          </p:nvSpPr>
          <p:spPr>
            <a:xfrm>
              <a:off x="1879663" y="3829733"/>
              <a:ext cx="67677" cy="58976"/>
            </a:xfrm>
            <a:custGeom>
              <a:rect b="b" l="l" r="r" t="t"/>
              <a:pathLst>
                <a:path extrusionOk="0" h="1803" w="2069">
                  <a:moveTo>
                    <a:pt x="500" y="1"/>
                  </a:moveTo>
                  <a:lnTo>
                    <a:pt x="0" y="935"/>
                  </a:lnTo>
                  <a:lnTo>
                    <a:pt x="500" y="1802"/>
                  </a:lnTo>
                  <a:lnTo>
                    <a:pt x="1534" y="1802"/>
                  </a:lnTo>
                  <a:lnTo>
                    <a:pt x="2068" y="935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8"/>
            <p:cNvSpPr/>
            <p:nvPr/>
          </p:nvSpPr>
          <p:spPr>
            <a:xfrm>
              <a:off x="1896019" y="3843766"/>
              <a:ext cx="34934" cy="30911"/>
            </a:xfrm>
            <a:custGeom>
              <a:rect b="b" l="l" r="r" t="t"/>
              <a:pathLst>
                <a:path extrusionOk="0" h="945" w="1068">
                  <a:moveTo>
                    <a:pt x="495" y="0"/>
                  </a:moveTo>
                  <a:cubicBezTo>
                    <a:pt x="306" y="0"/>
                    <a:pt x="141" y="100"/>
                    <a:pt x="67" y="272"/>
                  </a:cubicBezTo>
                  <a:cubicBezTo>
                    <a:pt x="0" y="539"/>
                    <a:pt x="67" y="839"/>
                    <a:pt x="334" y="906"/>
                  </a:cubicBezTo>
                  <a:cubicBezTo>
                    <a:pt x="395" y="932"/>
                    <a:pt x="461" y="945"/>
                    <a:pt x="525" y="945"/>
                  </a:cubicBezTo>
                  <a:cubicBezTo>
                    <a:pt x="708" y="945"/>
                    <a:pt x="885" y="845"/>
                    <a:pt x="934" y="673"/>
                  </a:cubicBezTo>
                  <a:cubicBezTo>
                    <a:pt x="1068" y="406"/>
                    <a:pt x="934" y="172"/>
                    <a:pt x="701" y="39"/>
                  </a:cubicBezTo>
                  <a:cubicBezTo>
                    <a:pt x="631" y="13"/>
                    <a:pt x="561" y="0"/>
                    <a:pt x="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8"/>
            <p:cNvSpPr/>
            <p:nvPr/>
          </p:nvSpPr>
          <p:spPr>
            <a:xfrm>
              <a:off x="3012246" y="3533503"/>
              <a:ext cx="127700" cy="111312"/>
            </a:xfrm>
            <a:custGeom>
              <a:rect b="b" l="l" r="r" t="t"/>
              <a:pathLst>
                <a:path extrusionOk="0" h="3403" w="3904">
                  <a:moveTo>
                    <a:pt x="1944" y="0"/>
                  </a:moveTo>
                  <a:cubicBezTo>
                    <a:pt x="1298" y="0"/>
                    <a:pt x="674" y="406"/>
                    <a:pt x="401" y="1051"/>
                  </a:cubicBezTo>
                  <a:cubicBezTo>
                    <a:pt x="1" y="1885"/>
                    <a:pt x="434" y="2886"/>
                    <a:pt x="1302" y="3253"/>
                  </a:cubicBezTo>
                  <a:cubicBezTo>
                    <a:pt x="1515" y="3355"/>
                    <a:pt x="1739" y="3403"/>
                    <a:pt x="1961" y="3403"/>
                  </a:cubicBezTo>
                  <a:cubicBezTo>
                    <a:pt x="2606" y="3403"/>
                    <a:pt x="3230" y="2998"/>
                    <a:pt x="3503" y="2352"/>
                  </a:cubicBezTo>
                  <a:cubicBezTo>
                    <a:pt x="3904" y="1485"/>
                    <a:pt x="3470" y="484"/>
                    <a:pt x="2603" y="151"/>
                  </a:cubicBezTo>
                  <a:cubicBezTo>
                    <a:pt x="2389" y="48"/>
                    <a:pt x="2165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8"/>
            <p:cNvSpPr/>
            <p:nvPr/>
          </p:nvSpPr>
          <p:spPr>
            <a:xfrm>
              <a:off x="3042798" y="3560228"/>
              <a:ext cx="66598" cy="57864"/>
            </a:xfrm>
            <a:custGeom>
              <a:rect b="b" l="l" r="r" t="t"/>
              <a:pathLst>
                <a:path extrusionOk="0" h="1769" w="2036">
                  <a:moveTo>
                    <a:pt x="501" y="1"/>
                  </a:moveTo>
                  <a:lnTo>
                    <a:pt x="1" y="868"/>
                  </a:lnTo>
                  <a:lnTo>
                    <a:pt x="501" y="1769"/>
                  </a:lnTo>
                  <a:lnTo>
                    <a:pt x="1535" y="1769"/>
                  </a:lnTo>
                  <a:lnTo>
                    <a:pt x="2036" y="868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8"/>
            <p:cNvSpPr/>
            <p:nvPr/>
          </p:nvSpPr>
          <p:spPr>
            <a:xfrm>
              <a:off x="3059186" y="3573639"/>
              <a:ext cx="33855" cy="31075"/>
            </a:xfrm>
            <a:custGeom>
              <a:rect b="b" l="l" r="r" t="t"/>
              <a:pathLst>
                <a:path extrusionOk="0" h="950" w="1035">
                  <a:moveTo>
                    <a:pt x="514" y="0"/>
                  </a:moveTo>
                  <a:cubicBezTo>
                    <a:pt x="317" y="0"/>
                    <a:pt x="143" y="87"/>
                    <a:pt x="67" y="291"/>
                  </a:cubicBezTo>
                  <a:cubicBezTo>
                    <a:pt x="0" y="525"/>
                    <a:pt x="67" y="825"/>
                    <a:pt x="334" y="925"/>
                  </a:cubicBezTo>
                  <a:cubicBezTo>
                    <a:pt x="389" y="941"/>
                    <a:pt x="448" y="949"/>
                    <a:pt x="507" y="949"/>
                  </a:cubicBezTo>
                  <a:cubicBezTo>
                    <a:pt x="698" y="949"/>
                    <a:pt x="891" y="862"/>
                    <a:pt x="967" y="658"/>
                  </a:cubicBezTo>
                  <a:cubicBezTo>
                    <a:pt x="1034" y="425"/>
                    <a:pt x="967" y="124"/>
                    <a:pt x="701" y="24"/>
                  </a:cubicBezTo>
                  <a:cubicBezTo>
                    <a:pt x="638" y="9"/>
                    <a:pt x="575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8"/>
            <p:cNvSpPr/>
            <p:nvPr/>
          </p:nvSpPr>
          <p:spPr>
            <a:xfrm>
              <a:off x="3228302" y="3340999"/>
              <a:ext cx="126588" cy="111312"/>
            </a:xfrm>
            <a:custGeom>
              <a:rect b="b" l="l" r="r" t="t"/>
              <a:pathLst>
                <a:path extrusionOk="0" h="3403" w="3870">
                  <a:moveTo>
                    <a:pt x="1944" y="0"/>
                  </a:moveTo>
                  <a:cubicBezTo>
                    <a:pt x="1287" y="0"/>
                    <a:pt x="645" y="408"/>
                    <a:pt x="367" y="1065"/>
                  </a:cubicBezTo>
                  <a:cubicBezTo>
                    <a:pt x="0" y="1899"/>
                    <a:pt x="401" y="2900"/>
                    <a:pt x="1301" y="3267"/>
                  </a:cubicBezTo>
                  <a:cubicBezTo>
                    <a:pt x="1511" y="3359"/>
                    <a:pt x="1731" y="3403"/>
                    <a:pt x="1950" y="3403"/>
                  </a:cubicBezTo>
                  <a:cubicBezTo>
                    <a:pt x="2599" y="3403"/>
                    <a:pt x="3228" y="3015"/>
                    <a:pt x="3503" y="2366"/>
                  </a:cubicBezTo>
                  <a:cubicBezTo>
                    <a:pt x="3870" y="1466"/>
                    <a:pt x="3470" y="465"/>
                    <a:pt x="2569" y="131"/>
                  </a:cubicBezTo>
                  <a:cubicBezTo>
                    <a:pt x="2367" y="42"/>
                    <a:pt x="2154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8"/>
            <p:cNvSpPr/>
            <p:nvPr/>
          </p:nvSpPr>
          <p:spPr>
            <a:xfrm>
              <a:off x="3257774" y="3367102"/>
              <a:ext cx="68756" cy="58943"/>
            </a:xfrm>
            <a:custGeom>
              <a:rect b="b" l="l" r="r" t="t"/>
              <a:pathLst>
                <a:path extrusionOk="0" h="1802" w="2102">
                  <a:moveTo>
                    <a:pt x="500" y="0"/>
                  </a:moveTo>
                  <a:lnTo>
                    <a:pt x="0" y="901"/>
                  </a:lnTo>
                  <a:lnTo>
                    <a:pt x="500" y="1802"/>
                  </a:lnTo>
                  <a:lnTo>
                    <a:pt x="1568" y="1802"/>
                  </a:lnTo>
                  <a:lnTo>
                    <a:pt x="2102" y="90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8"/>
            <p:cNvSpPr/>
            <p:nvPr/>
          </p:nvSpPr>
          <p:spPr>
            <a:xfrm>
              <a:off x="3274130" y="3380023"/>
              <a:ext cx="36046" cy="30944"/>
            </a:xfrm>
            <a:custGeom>
              <a:rect b="b" l="l" r="r" t="t"/>
              <a:pathLst>
                <a:path extrusionOk="0" h="946" w="1102">
                  <a:moveTo>
                    <a:pt x="523" y="0"/>
                  </a:moveTo>
                  <a:cubicBezTo>
                    <a:pt x="326" y="0"/>
                    <a:pt x="150" y="100"/>
                    <a:pt x="101" y="273"/>
                  </a:cubicBezTo>
                  <a:cubicBezTo>
                    <a:pt x="0" y="539"/>
                    <a:pt x="101" y="840"/>
                    <a:pt x="334" y="906"/>
                  </a:cubicBezTo>
                  <a:cubicBezTo>
                    <a:pt x="404" y="933"/>
                    <a:pt x="476" y="945"/>
                    <a:pt x="545" y="945"/>
                  </a:cubicBezTo>
                  <a:cubicBezTo>
                    <a:pt x="742" y="945"/>
                    <a:pt x="919" y="845"/>
                    <a:pt x="968" y="673"/>
                  </a:cubicBezTo>
                  <a:cubicBezTo>
                    <a:pt x="1101" y="439"/>
                    <a:pt x="968" y="173"/>
                    <a:pt x="734" y="39"/>
                  </a:cubicBezTo>
                  <a:cubicBezTo>
                    <a:pt x="665" y="13"/>
                    <a:pt x="593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8"/>
            <p:cNvSpPr/>
            <p:nvPr/>
          </p:nvSpPr>
          <p:spPr>
            <a:xfrm>
              <a:off x="3581841" y="4349051"/>
              <a:ext cx="126588" cy="111476"/>
            </a:xfrm>
            <a:custGeom>
              <a:rect b="b" l="l" r="r" t="t"/>
              <a:pathLst>
                <a:path extrusionOk="0" h="3408" w="3870">
                  <a:moveTo>
                    <a:pt x="1921" y="0"/>
                  </a:moveTo>
                  <a:cubicBezTo>
                    <a:pt x="1271" y="0"/>
                    <a:pt x="642" y="388"/>
                    <a:pt x="367" y="1037"/>
                  </a:cubicBezTo>
                  <a:cubicBezTo>
                    <a:pt x="0" y="1871"/>
                    <a:pt x="400" y="2872"/>
                    <a:pt x="1268" y="3272"/>
                  </a:cubicBezTo>
                  <a:cubicBezTo>
                    <a:pt x="1476" y="3364"/>
                    <a:pt x="1695" y="3407"/>
                    <a:pt x="1913" y="3407"/>
                  </a:cubicBezTo>
                  <a:cubicBezTo>
                    <a:pt x="2565" y="3407"/>
                    <a:pt x="3202" y="3013"/>
                    <a:pt x="3503" y="2338"/>
                  </a:cubicBezTo>
                  <a:cubicBezTo>
                    <a:pt x="3870" y="1471"/>
                    <a:pt x="3436" y="503"/>
                    <a:pt x="2569" y="136"/>
                  </a:cubicBezTo>
                  <a:cubicBezTo>
                    <a:pt x="2359" y="44"/>
                    <a:pt x="2139" y="0"/>
                    <a:pt x="1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8"/>
            <p:cNvSpPr/>
            <p:nvPr/>
          </p:nvSpPr>
          <p:spPr>
            <a:xfrm>
              <a:off x="3611281" y="4375317"/>
              <a:ext cx="66598" cy="58943"/>
            </a:xfrm>
            <a:custGeom>
              <a:rect b="b" l="l" r="r" t="t"/>
              <a:pathLst>
                <a:path extrusionOk="0" h="1802" w="2036">
                  <a:moveTo>
                    <a:pt x="501" y="1"/>
                  </a:moveTo>
                  <a:lnTo>
                    <a:pt x="1" y="935"/>
                  </a:lnTo>
                  <a:lnTo>
                    <a:pt x="501" y="1802"/>
                  </a:lnTo>
                  <a:lnTo>
                    <a:pt x="1535" y="1802"/>
                  </a:lnTo>
                  <a:lnTo>
                    <a:pt x="2036" y="9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8"/>
            <p:cNvSpPr/>
            <p:nvPr/>
          </p:nvSpPr>
          <p:spPr>
            <a:xfrm>
              <a:off x="3627669" y="4389318"/>
              <a:ext cx="33855" cy="30944"/>
            </a:xfrm>
            <a:custGeom>
              <a:rect b="b" l="l" r="r" t="t"/>
              <a:pathLst>
                <a:path extrusionOk="0" h="946" w="1035">
                  <a:moveTo>
                    <a:pt x="509" y="1"/>
                  </a:moveTo>
                  <a:cubicBezTo>
                    <a:pt x="326" y="1"/>
                    <a:pt x="150" y="101"/>
                    <a:pt x="100" y="273"/>
                  </a:cubicBezTo>
                  <a:cubicBezTo>
                    <a:pt x="0" y="540"/>
                    <a:pt x="100" y="840"/>
                    <a:pt x="334" y="907"/>
                  </a:cubicBezTo>
                  <a:cubicBezTo>
                    <a:pt x="404" y="933"/>
                    <a:pt x="473" y="945"/>
                    <a:pt x="540" y="945"/>
                  </a:cubicBezTo>
                  <a:cubicBezTo>
                    <a:pt x="729" y="945"/>
                    <a:pt x="894" y="846"/>
                    <a:pt x="968" y="673"/>
                  </a:cubicBezTo>
                  <a:cubicBezTo>
                    <a:pt x="1034" y="406"/>
                    <a:pt x="968" y="173"/>
                    <a:pt x="701" y="40"/>
                  </a:cubicBezTo>
                  <a:cubicBezTo>
                    <a:pt x="640" y="13"/>
                    <a:pt x="574" y="1"/>
                    <a:pt x="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8"/>
            <p:cNvSpPr/>
            <p:nvPr/>
          </p:nvSpPr>
          <p:spPr>
            <a:xfrm>
              <a:off x="2917319" y="3426015"/>
              <a:ext cx="700517" cy="1128266"/>
            </a:xfrm>
            <a:custGeom>
              <a:rect b="b" l="l" r="r" t="t"/>
              <a:pathLst>
                <a:path extrusionOk="0" h="34493" w="21416">
                  <a:moveTo>
                    <a:pt x="1" y="1"/>
                  </a:moveTo>
                  <a:lnTo>
                    <a:pt x="1" y="701"/>
                  </a:lnTo>
                  <a:lnTo>
                    <a:pt x="6672" y="2703"/>
                  </a:lnTo>
                  <a:lnTo>
                    <a:pt x="20415" y="33992"/>
                  </a:lnTo>
                  <a:lnTo>
                    <a:pt x="21016" y="34492"/>
                  </a:lnTo>
                  <a:lnTo>
                    <a:pt x="21416" y="34159"/>
                  </a:lnTo>
                  <a:lnTo>
                    <a:pt x="8073" y="1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8"/>
            <p:cNvSpPr/>
            <p:nvPr/>
          </p:nvSpPr>
          <p:spPr>
            <a:xfrm>
              <a:off x="3425810" y="3893028"/>
              <a:ext cx="219321" cy="450678"/>
            </a:xfrm>
            <a:custGeom>
              <a:rect b="b" l="l" r="r" t="t"/>
              <a:pathLst>
                <a:path extrusionOk="0" h="13778" w="6705">
                  <a:moveTo>
                    <a:pt x="1501" y="1"/>
                  </a:moveTo>
                  <a:lnTo>
                    <a:pt x="0" y="534"/>
                  </a:lnTo>
                  <a:lnTo>
                    <a:pt x="1535" y="4504"/>
                  </a:lnTo>
                  <a:lnTo>
                    <a:pt x="2102" y="5905"/>
                  </a:lnTo>
                  <a:lnTo>
                    <a:pt x="4036" y="11075"/>
                  </a:lnTo>
                  <a:lnTo>
                    <a:pt x="5204" y="13777"/>
                  </a:lnTo>
                  <a:cubicBezTo>
                    <a:pt x="5456" y="13721"/>
                    <a:pt x="6036" y="13595"/>
                    <a:pt x="6472" y="13595"/>
                  </a:cubicBezTo>
                  <a:cubicBezTo>
                    <a:pt x="6556" y="13595"/>
                    <a:pt x="6635" y="13600"/>
                    <a:pt x="6705" y="13610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8"/>
            <p:cNvSpPr/>
            <p:nvPr/>
          </p:nvSpPr>
          <p:spPr>
            <a:xfrm>
              <a:off x="1070036" y="4010885"/>
              <a:ext cx="744153" cy="986403"/>
            </a:xfrm>
            <a:custGeom>
              <a:rect b="b" l="l" r="r" t="t"/>
              <a:pathLst>
                <a:path extrusionOk="0" h="30156" w="22750">
                  <a:moveTo>
                    <a:pt x="21949" y="0"/>
                  </a:moveTo>
                  <a:lnTo>
                    <a:pt x="0" y="30155"/>
                  </a:lnTo>
                  <a:lnTo>
                    <a:pt x="4103" y="30122"/>
                  </a:lnTo>
                  <a:cubicBezTo>
                    <a:pt x="7172" y="25285"/>
                    <a:pt x="19948" y="6605"/>
                    <a:pt x="20915" y="5071"/>
                  </a:cubicBezTo>
                  <a:cubicBezTo>
                    <a:pt x="22750" y="2169"/>
                    <a:pt x="21949" y="0"/>
                    <a:pt x="21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8"/>
            <p:cNvSpPr/>
            <p:nvPr/>
          </p:nvSpPr>
          <p:spPr>
            <a:xfrm>
              <a:off x="2902043" y="3506778"/>
              <a:ext cx="195344" cy="353530"/>
            </a:xfrm>
            <a:custGeom>
              <a:rect b="b" l="l" r="r" t="t"/>
              <a:pathLst>
                <a:path extrusionOk="0" h="10808" w="5972">
                  <a:moveTo>
                    <a:pt x="501" y="0"/>
                  </a:moveTo>
                  <a:lnTo>
                    <a:pt x="501" y="634"/>
                  </a:lnTo>
                  <a:lnTo>
                    <a:pt x="1" y="1134"/>
                  </a:lnTo>
                  <a:lnTo>
                    <a:pt x="5972" y="1080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9" name="Google Shape;1109;p78"/>
          <p:cNvSpPr txBox="1"/>
          <p:nvPr/>
        </p:nvSpPr>
        <p:spPr>
          <a:xfrm rot="-1787557">
            <a:off x="1304020" y="1306430"/>
            <a:ext cx="2411534" cy="1145709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st="1428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GET</a:t>
            </a:r>
            <a:endParaRPr sz="62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10" name="Google Shape;1110;p78"/>
          <p:cNvSpPr txBox="1"/>
          <p:nvPr/>
        </p:nvSpPr>
        <p:spPr>
          <a:xfrm rot="-1787498">
            <a:off x="4791515" y="565685"/>
            <a:ext cx="3055870" cy="1061986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st="1428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POST</a:t>
            </a:r>
            <a:endParaRPr sz="62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descr="닷넷데브" id="1111" name="Google Shape;11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78"/>
          <p:cNvSpPr txBox="1"/>
          <p:nvPr>
            <p:ph idx="1" type="subTitle"/>
          </p:nvPr>
        </p:nvSpPr>
        <p:spPr>
          <a:xfrm>
            <a:off x="1304075" y="2709325"/>
            <a:ext cx="2411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멱등성(Idempotency)</a:t>
            </a:r>
            <a:endParaRPr/>
          </a:p>
        </p:txBody>
      </p:sp>
      <p:sp>
        <p:nvSpPr>
          <p:cNvPr id="1113" name="Google Shape;1113;p78"/>
          <p:cNvSpPr txBox="1"/>
          <p:nvPr/>
        </p:nvSpPr>
        <p:spPr>
          <a:xfrm rot="-1787499">
            <a:off x="5922009" y="1267735"/>
            <a:ext cx="2233482" cy="1061986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st="1428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PUT</a:t>
            </a:r>
            <a:endParaRPr sz="62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14" name="Google Shape;1114;p78"/>
          <p:cNvSpPr txBox="1"/>
          <p:nvPr/>
        </p:nvSpPr>
        <p:spPr>
          <a:xfrm rot="-1787498">
            <a:off x="5799290" y="2116960"/>
            <a:ext cx="3055870" cy="1061986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st="1428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DELETE</a:t>
            </a:r>
            <a:endParaRPr sz="62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15" name="Google Shape;1115;p78"/>
          <p:cNvSpPr txBox="1"/>
          <p:nvPr>
            <p:ph idx="4294967295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</a:t>
            </a:r>
            <a:r>
              <a:rPr lang="en" sz="2000"/>
              <a:t>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PIPIELINE &gt;  REQUEST &gt; </a:t>
            </a:r>
            <a:r>
              <a:rPr lang="en" sz="3700"/>
              <a:t>CQRS</a:t>
            </a:r>
            <a:endParaRPr sz="3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9"/>
          <p:cNvSpPr txBox="1"/>
          <p:nvPr>
            <p:ph idx="1" type="subTitle"/>
          </p:nvPr>
        </p:nvSpPr>
        <p:spPr>
          <a:xfrm>
            <a:off x="469119" y="2137600"/>
            <a:ext cx="2411400" cy="5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데이터의 상태값에 </a:t>
            </a:r>
            <a:br>
              <a:rPr lang="en"/>
            </a:br>
            <a:r>
              <a:rPr lang="en"/>
              <a:t>영향을 주지 않는 요청</a:t>
            </a:r>
            <a:endParaRPr/>
          </a:p>
        </p:txBody>
      </p:sp>
      <p:sp>
        <p:nvSpPr>
          <p:cNvPr id="1121" name="Google Shape;1121;p79"/>
          <p:cNvSpPr txBox="1"/>
          <p:nvPr>
            <p:ph type="title"/>
          </p:nvPr>
        </p:nvSpPr>
        <p:spPr>
          <a:xfrm>
            <a:off x="514419" y="138168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grpSp>
        <p:nvGrpSpPr>
          <p:cNvPr id="1122" name="Google Shape;1122;p79"/>
          <p:cNvGrpSpPr/>
          <p:nvPr/>
        </p:nvGrpSpPr>
        <p:grpSpPr>
          <a:xfrm>
            <a:off x="713225" y="3196875"/>
            <a:ext cx="3012651" cy="1946608"/>
            <a:chOff x="713225" y="3196875"/>
            <a:chExt cx="3012651" cy="1946608"/>
          </a:xfrm>
        </p:grpSpPr>
        <p:sp>
          <p:nvSpPr>
            <p:cNvPr id="1123" name="Google Shape;1123;p79"/>
            <p:cNvSpPr/>
            <p:nvPr/>
          </p:nvSpPr>
          <p:spPr>
            <a:xfrm>
              <a:off x="713225" y="4505180"/>
              <a:ext cx="1551599" cy="638303"/>
            </a:xfrm>
            <a:custGeom>
              <a:rect b="b" l="l" r="r" t="t"/>
              <a:pathLst>
                <a:path extrusionOk="0" h="19514" w="47435">
                  <a:moveTo>
                    <a:pt x="27186" y="0"/>
                  </a:moveTo>
                  <a:lnTo>
                    <a:pt x="19314" y="11675"/>
                  </a:lnTo>
                  <a:lnTo>
                    <a:pt x="11342" y="5170"/>
                  </a:lnTo>
                  <a:lnTo>
                    <a:pt x="0" y="19514"/>
                  </a:lnTo>
                  <a:lnTo>
                    <a:pt x="47434" y="19514"/>
                  </a:lnTo>
                  <a:lnTo>
                    <a:pt x="43765" y="13076"/>
                  </a:lnTo>
                  <a:lnTo>
                    <a:pt x="41930" y="13076"/>
                  </a:lnTo>
                  <a:lnTo>
                    <a:pt x="36793" y="6405"/>
                  </a:lnTo>
                  <a:lnTo>
                    <a:pt x="33758" y="9740"/>
                  </a:lnTo>
                  <a:lnTo>
                    <a:pt x="27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9"/>
            <p:cNvSpPr/>
            <p:nvPr/>
          </p:nvSpPr>
          <p:spPr>
            <a:xfrm>
              <a:off x="937982" y="3196875"/>
              <a:ext cx="2787841" cy="1850568"/>
            </a:xfrm>
            <a:custGeom>
              <a:rect b="b" l="l" r="r" t="t"/>
              <a:pathLst>
                <a:path extrusionOk="0" h="56575" w="85229">
                  <a:moveTo>
                    <a:pt x="60477" y="4270"/>
                  </a:moveTo>
                  <a:lnTo>
                    <a:pt x="60544" y="10108"/>
                  </a:lnTo>
                  <a:lnTo>
                    <a:pt x="59877" y="10775"/>
                  </a:lnTo>
                  <a:lnTo>
                    <a:pt x="42164" y="15178"/>
                  </a:lnTo>
                  <a:lnTo>
                    <a:pt x="42164" y="15178"/>
                  </a:lnTo>
                  <a:lnTo>
                    <a:pt x="50904" y="10375"/>
                  </a:lnTo>
                  <a:lnTo>
                    <a:pt x="50537" y="9674"/>
                  </a:lnTo>
                  <a:lnTo>
                    <a:pt x="60477" y="4270"/>
                  </a:lnTo>
                  <a:close/>
                  <a:moveTo>
                    <a:pt x="76088" y="21816"/>
                  </a:moveTo>
                  <a:lnTo>
                    <a:pt x="77656" y="25786"/>
                  </a:lnTo>
                  <a:lnTo>
                    <a:pt x="78190" y="27220"/>
                  </a:lnTo>
                  <a:lnTo>
                    <a:pt x="80158" y="32391"/>
                  </a:lnTo>
                  <a:lnTo>
                    <a:pt x="78924" y="32391"/>
                  </a:lnTo>
                  <a:lnTo>
                    <a:pt x="77156" y="27287"/>
                  </a:lnTo>
                  <a:lnTo>
                    <a:pt x="76656" y="25819"/>
                  </a:lnTo>
                  <a:lnTo>
                    <a:pt x="75355" y="22117"/>
                  </a:lnTo>
                  <a:lnTo>
                    <a:pt x="76088" y="21816"/>
                  </a:lnTo>
                  <a:close/>
                  <a:moveTo>
                    <a:pt x="80325" y="34058"/>
                  </a:moveTo>
                  <a:lnTo>
                    <a:pt x="80992" y="35159"/>
                  </a:lnTo>
                  <a:lnTo>
                    <a:pt x="80225" y="36160"/>
                  </a:lnTo>
                  <a:lnTo>
                    <a:pt x="79524" y="34058"/>
                  </a:lnTo>
                  <a:close/>
                  <a:moveTo>
                    <a:pt x="60377" y="1"/>
                  </a:moveTo>
                  <a:lnTo>
                    <a:pt x="60411" y="2436"/>
                  </a:lnTo>
                  <a:lnTo>
                    <a:pt x="49803" y="8273"/>
                  </a:lnTo>
                  <a:lnTo>
                    <a:pt x="49403" y="7539"/>
                  </a:lnTo>
                  <a:lnTo>
                    <a:pt x="32057" y="17113"/>
                  </a:lnTo>
                  <a:cubicBezTo>
                    <a:pt x="32024" y="17113"/>
                    <a:pt x="32024" y="17046"/>
                    <a:pt x="31990" y="17046"/>
                  </a:cubicBezTo>
                  <a:cubicBezTo>
                    <a:pt x="31434" y="16817"/>
                    <a:pt x="30857" y="16708"/>
                    <a:pt x="30290" y="16708"/>
                  </a:cubicBezTo>
                  <a:cubicBezTo>
                    <a:pt x="28546" y="16708"/>
                    <a:pt x="26891" y="17736"/>
                    <a:pt x="26186" y="19448"/>
                  </a:cubicBezTo>
                  <a:cubicBezTo>
                    <a:pt x="25853" y="20215"/>
                    <a:pt x="25786" y="21049"/>
                    <a:pt x="25886" y="21850"/>
                  </a:cubicBezTo>
                  <a:lnTo>
                    <a:pt x="1" y="56575"/>
                  </a:lnTo>
                  <a:lnTo>
                    <a:pt x="22784" y="56374"/>
                  </a:lnTo>
                  <a:lnTo>
                    <a:pt x="35459" y="27120"/>
                  </a:lnTo>
                  <a:lnTo>
                    <a:pt x="65981" y="20282"/>
                  </a:lnTo>
                  <a:lnTo>
                    <a:pt x="77056" y="40363"/>
                  </a:lnTo>
                  <a:lnTo>
                    <a:pt x="74854" y="43332"/>
                  </a:lnTo>
                  <a:lnTo>
                    <a:pt x="76255" y="45834"/>
                  </a:lnTo>
                  <a:lnTo>
                    <a:pt x="83327" y="39963"/>
                  </a:lnTo>
                  <a:lnTo>
                    <a:pt x="82993" y="39195"/>
                  </a:lnTo>
                  <a:lnTo>
                    <a:pt x="83027" y="39195"/>
                  </a:lnTo>
                  <a:cubicBezTo>
                    <a:pt x="84261" y="39195"/>
                    <a:pt x="85228" y="38195"/>
                    <a:pt x="85228" y="36994"/>
                  </a:cubicBezTo>
                  <a:cubicBezTo>
                    <a:pt x="85228" y="35813"/>
                    <a:pt x="84261" y="34858"/>
                    <a:pt x="83087" y="34858"/>
                  </a:cubicBezTo>
                  <a:cubicBezTo>
                    <a:pt x="83067" y="34858"/>
                    <a:pt x="83047" y="34858"/>
                    <a:pt x="83027" y="34859"/>
                  </a:cubicBezTo>
                  <a:cubicBezTo>
                    <a:pt x="82927" y="34859"/>
                    <a:pt x="82893" y="34859"/>
                    <a:pt x="82827" y="34892"/>
                  </a:cubicBezTo>
                  <a:lnTo>
                    <a:pt x="77556" y="21283"/>
                  </a:lnTo>
                  <a:lnTo>
                    <a:pt x="78257" y="20982"/>
                  </a:lnTo>
                  <a:lnTo>
                    <a:pt x="77323" y="18280"/>
                  </a:lnTo>
                  <a:lnTo>
                    <a:pt x="77056" y="17547"/>
                  </a:lnTo>
                  <a:lnTo>
                    <a:pt x="75088" y="12376"/>
                  </a:lnTo>
                  <a:lnTo>
                    <a:pt x="74821" y="11542"/>
                  </a:lnTo>
                  <a:lnTo>
                    <a:pt x="73887" y="9107"/>
                  </a:lnTo>
                  <a:cubicBezTo>
                    <a:pt x="74421" y="8707"/>
                    <a:pt x="74888" y="8207"/>
                    <a:pt x="75154" y="7539"/>
                  </a:cubicBezTo>
                  <a:cubicBezTo>
                    <a:pt x="75888" y="5805"/>
                    <a:pt x="75054" y="3770"/>
                    <a:pt x="73253" y="3003"/>
                  </a:cubicBezTo>
                  <a:cubicBezTo>
                    <a:pt x="72805" y="2824"/>
                    <a:pt x="72347" y="2738"/>
                    <a:pt x="71900" y="2738"/>
                  </a:cubicBezTo>
                  <a:cubicBezTo>
                    <a:pt x="71182" y="2738"/>
                    <a:pt x="70493" y="2959"/>
                    <a:pt x="69917" y="3370"/>
                  </a:cubicBezTo>
                  <a:lnTo>
                    <a:pt x="60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9"/>
            <p:cNvSpPr/>
            <p:nvPr/>
          </p:nvSpPr>
          <p:spPr>
            <a:xfrm>
              <a:off x="2858407" y="3196875"/>
              <a:ext cx="867469" cy="1356287"/>
            </a:xfrm>
            <a:custGeom>
              <a:rect b="b" l="l" r="r" t="t"/>
              <a:pathLst>
                <a:path extrusionOk="0" h="41464" w="26520">
                  <a:moveTo>
                    <a:pt x="17379" y="21816"/>
                  </a:moveTo>
                  <a:lnTo>
                    <a:pt x="18947" y="25786"/>
                  </a:lnTo>
                  <a:lnTo>
                    <a:pt x="19481" y="27220"/>
                  </a:lnTo>
                  <a:lnTo>
                    <a:pt x="21449" y="32391"/>
                  </a:lnTo>
                  <a:lnTo>
                    <a:pt x="20215" y="32391"/>
                  </a:lnTo>
                  <a:lnTo>
                    <a:pt x="18447" y="27287"/>
                  </a:lnTo>
                  <a:lnTo>
                    <a:pt x="17947" y="25819"/>
                  </a:lnTo>
                  <a:lnTo>
                    <a:pt x="16646" y="22117"/>
                  </a:lnTo>
                  <a:lnTo>
                    <a:pt x="17379" y="21816"/>
                  </a:lnTo>
                  <a:close/>
                  <a:moveTo>
                    <a:pt x="21616" y="34058"/>
                  </a:moveTo>
                  <a:lnTo>
                    <a:pt x="22283" y="35159"/>
                  </a:lnTo>
                  <a:lnTo>
                    <a:pt x="21516" y="36160"/>
                  </a:lnTo>
                  <a:lnTo>
                    <a:pt x="20815" y="34058"/>
                  </a:lnTo>
                  <a:close/>
                  <a:moveTo>
                    <a:pt x="1668" y="1"/>
                  </a:moveTo>
                  <a:lnTo>
                    <a:pt x="1702" y="2436"/>
                  </a:lnTo>
                  <a:lnTo>
                    <a:pt x="0" y="3336"/>
                  </a:lnTo>
                  <a:lnTo>
                    <a:pt x="201" y="5038"/>
                  </a:lnTo>
                  <a:lnTo>
                    <a:pt x="1768" y="4204"/>
                  </a:lnTo>
                  <a:lnTo>
                    <a:pt x="1802" y="7673"/>
                  </a:lnTo>
                  <a:lnTo>
                    <a:pt x="8473" y="9674"/>
                  </a:lnTo>
                  <a:lnTo>
                    <a:pt x="22283" y="40997"/>
                  </a:lnTo>
                  <a:lnTo>
                    <a:pt x="22817" y="41464"/>
                  </a:lnTo>
                  <a:lnTo>
                    <a:pt x="24651" y="39896"/>
                  </a:lnTo>
                  <a:lnTo>
                    <a:pt x="24318" y="39162"/>
                  </a:lnTo>
                  <a:lnTo>
                    <a:pt x="24351" y="39162"/>
                  </a:lnTo>
                  <a:cubicBezTo>
                    <a:pt x="25552" y="39162"/>
                    <a:pt x="26519" y="38161"/>
                    <a:pt x="26486" y="36961"/>
                  </a:cubicBezTo>
                  <a:cubicBezTo>
                    <a:pt x="26486" y="35845"/>
                    <a:pt x="25550" y="34858"/>
                    <a:pt x="24376" y="34858"/>
                  </a:cubicBezTo>
                  <a:cubicBezTo>
                    <a:pt x="24357" y="34858"/>
                    <a:pt x="24337" y="34858"/>
                    <a:pt x="24318" y="34859"/>
                  </a:cubicBezTo>
                  <a:cubicBezTo>
                    <a:pt x="24218" y="34859"/>
                    <a:pt x="24184" y="34859"/>
                    <a:pt x="24118" y="34892"/>
                  </a:cubicBezTo>
                  <a:lnTo>
                    <a:pt x="18847" y="21283"/>
                  </a:lnTo>
                  <a:lnTo>
                    <a:pt x="19548" y="20982"/>
                  </a:lnTo>
                  <a:lnTo>
                    <a:pt x="18614" y="18280"/>
                  </a:lnTo>
                  <a:lnTo>
                    <a:pt x="18347" y="17547"/>
                  </a:lnTo>
                  <a:lnTo>
                    <a:pt x="16379" y="12376"/>
                  </a:lnTo>
                  <a:lnTo>
                    <a:pt x="16112" y="11542"/>
                  </a:lnTo>
                  <a:lnTo>
                    <a:pt x="15178" y="9107"/>
                  </a:lnTo>
                  <a:cubicBezTo>
                    <a:pt x="15712" y="8707"/>
                    <a:pt x="16179" y="8207"/>
                    <a:pt x="16445" y="7539"/>
                  </a:cubicBezTo>
                  <a:cubicBezTo>
                    <a:pt x="17179" y="5805"/>
                    <a:pt x="16345" y="3770"/>
                    <a:pt x="14544" y="3003"/>
                  </a:cubicBezTo>
                  <a:cubicBezTo>
                    <a:pt x="14096" y="2824"/>
                    <a:pt x="13638" y="2738"/>
                    <a:pt x="13191" y="2738"/>
                  </a:cubicBezTo>
                  <a:cubicBezTo>
                    <a:pt x="12473" y="2738"/>
                    <a:pt x="11784" y="2959"/>
                    <a:pt x="11208" y="3370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9"/>
            <p:cNvSpPr/>
            <p:nvPr/>
          </p:nvSpPr>
          <p:spPr>
            <a:xfrm>
              <a:off x="2891150" y="4474628"/>
              <a:ext cx="807741" cy="569448"/>
            </a:xfrm>
            <a:custGeom>
              <a:rect b="b" l="l" r="r" t="t"/>
              <a:pathLst>
                <a:path extrusionOk="0" h="17409" w="24694">
                  <a:moveTo>
                    <a:pt x="23884" y="0"/>
                  </a:moveTo>
                  <a:lnTo>
                    <a:pt x="5037" y="2735"/>
                  </a:lnTo>
                  <a:lnTo>
                    <a:pt x="1701" y="934"/>
                  </a:lnTo>
                  <a:lnTo>
                    <a:pt x="0" y="1168"/>
                  </a:lnTo>
                  <a:cubicBezTo>
                    <a:pt x="0" y="1168"/>
                    <a:pt x="4503" y="6738"/>
                    <a:pt x="9774" y="13209"/>
                  </a:cubicBezTo>
                  <a:cubicBezTo>
                    <a:pt x="12020" y="15999"/>
                    <a:pt x="15112" y="17408"/>
                    <a:pt x="17883" y="17408"/>
                  </a:cubicBezTo>
                  <a:cubicBezTo>
                    <a:pt x="21574" y="17408"/>
                    <a:pt x="24694" y="14908"/>
                    <a:pt x="24484" y="9840"/>
                  </a:cubicBezTo>
                  <a:cubicBezTo>
                    <a:pt x="24051" y="934"/>
                    <a:pt x="23884" y="0"/>
                    <a:pt x="2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9"/>
            <p:cNvSpPr/>
            <p:nvPr/>
          </p:nvSpPr>
          <p:spPr>
            <a:xfrm>
              <a:off x="2890038" y="4476787"/>
              <a:ext cx="807773" cy="568500"/>
            </a:xfrm>
            <a:custGeom>
              <a:rect b="b" l="l" r="r" t="t"/>
              <a:pathLst>
                <a:path extrusionOk="0" h="17380" w="24695">
                  <a:moveTo>
                    <a:pt x="23918" y="1"/>
                  </a:moveTo>
                  <a:lnTo>
                    <a:pt x="22117" y="234"/>
                  </a:lnTo>
                  <a:cubicBezTo>
                    <a:pt x="22183" y="868"/>
                    <a:pt x="22183" y="1569"/>
                    <a:pt x="22217" y="2336"/>
                  </a:cubicBezTo>
                  <a:cubicBezTo>
                    <a:pt x="22426" y="7404"/>
                    <a:pt x="19306" y="9903"/>
                    <a:pt x="15615" y="9903"/>
                  </a:cubicBezTo>
                  <a:cubicBezTo>
                    <a:pt x="12844" y="9903"/>
                    <a:pt x="9752" y="8494"/>
                    <a:pt x="7506" y="5705"/>
                  </a:cubicBezTo>
                  <a:cubicBezTo>
                    <a:pt x="6672" y="4671"/>
                    <a:pt x="5872" y="3670"/>
                    <a:pt x="5071" y="2703"/>
                  </a:cubicBezTo>
                  <a:lnTo>
                    <a:pt x="5038" y="2703"/>
                  </a:lnTo>
                  <a:lnTo>
                    <a:pt x="1702" y="901"/>
                  </a:lnTo>
                  <a:lnTo>
                    <a:pt x="1" y="1168"/>
                  </a:lnTo>
                  <a:cubicBezTo>
                    <a:pt x="1" y="1168"/>
                    <a:pt x="4504" y="6706"/>
                    <a:pt x="9741" y="13210"/>
                  </a:cubicBezTo>
                  <a:cubicBezTo>
                    <a:pt x="11995" y="15978"/>
                    <a:pt x="15086" y="17379"/>
                    <a:pt x="17856" y="17379"/>
                  </a:cubicBezTo>
                  <a:cubicBezTo>
                    <a:pt x="21562" y="17379"/>
                    <a:pt x="24695" y="14871"/>
                    <a:pt x="24485" y="9774"/>
                  </a:cubicBezTo>
                  <a:cubicBezTo>
                    <a:pt x="24085" y="901"/>
                    <a:pt x="23918" y="1"/>
                    <a:pt x="23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9"/>
            <p:cNvSpPr/>
            <p:nvPr/>
          </p:nvSpPr>
          <p:spPr>
            <a:xfrm>
              <a:off x="3010087" y="4482249"/>
              <a:ext cx="629896" cy="370473"/>
            </a:xfrm>
            <a:custGeom>
              <a:rect b="b" l="l" r="r" t="t"/>
              <a:pathLst>
                <a:path extrusionOk="0" h="11326" w="19257">
                  <a:moveTo>
                    <a:pt x="18880" y="1"/>
                  </a:moveTo>
                  <a:lnTo>
                    <a:pt x="18480" y="34"/>
                  </a:lnTo>
                  <a:cubicBezTo>
                    <a:pt x="18513" y="668"/>
                    <a:pt x="18513" y="1368"/>
                    <a:pt x="18547" y="2102"/>
                  </a:cubicBezTo>
                  <a:cubicBezTo>
                    <a:pt x="18756" y="7183"/>
                    <a:pt x="15643" y="9680"/>
                    <a:pt x="11958" y="9680"/>
                  </a:cubicBezTo>
                  <a:cubicBezTo>
                    <a:pt x="9184" y="9680"/>
                    <a:pt x="6085" y="8265"/>
                    <a:pt x="3836" y="5471"/>
                  </a:cubicBezTo>
                  <a:cubicBezTo>
                    <a:pt x="3002" y="4437"/>
                    <a:pt x="2202" y="3436"/>
                    <a:pt x="1401" y="2502"/>
                  </a:cubicBezTo>
                  <a:lnTo>
                    <a:pt x="1368" y="2502"/>
                  </a:lnTo>
                  <a:lnTo>
                    <a:pt x="0" y="1735"/>
                  </a:lnTo>
                  <a:lnTo>
                    <a:pt x="0" y="1735"/>
                  </a:lnTo>
                  <a:cubicBezTo>
                    <a:pt x="1334" y="3370"/>
                    <a:pt x="2769" y="5204"/>
                    <a:pt x="4336" y="7106"/>
                  </a:cubicBezTo>
                  <a:cubicBezTo>
                    <a:pt x="6618" y="9904"/>
                    <a:pt x="9727" y="11325"/>
                    <a:pt x="12499" y="11325"/>
                  </a:cubicBezTo>
                  <a:cubicBezTo>
                    <a:pt x="16172" y="11325"/>
                    <a:pt x="19256" y="8831"/>
                    <a:pt x="19047" y="3737"/>
                  </a:cubicBezTo>
                  <a:cubicBezTo>
                    <a:pt x="19014" y="2269"/>
                    <a:pt x="18914" y="1035"/>
                    <a:pt x="18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9"/>
            <p:cNvSpPr/>
            <p:nvPr/>
          </p:nvSpPr>
          <p:spPr>
            <a:xfrm>
              <a:off x="937982" y="3381299"/>
              <a:ext cx="1958577" cy="1666149"/>
            </a:xfrm>
            <a:custGeom>
              <a:rect b="b" l="l" r="r" t="t"/>
              <a:pathLst>
                <a:path extrusionOk="0" h="50937" w="59877">
                  <a:moveTo>
                    <a:pt x="54673" y="0"/>
                  </a:moveTo>
                  <a:lnTo>
                    <a:pt x="49803" y="2669"/>
                  </a:lnTo>
                  <a:lnTo>
                    <a:pt x="49403" y="1968"/>
                  </a:lnTo>
                  <a:lnTo>
                    <a:pt x="32057" y="11475"/>
                  </a:lnTo>
                  <a:cubicBezTo>
                    <a:pt x="32024" y="11475"/>
                    <a:pt x="32024" y="11408"/>
                    <a:pt x="31990" y="11408"/>
                  </a:cubicBezTo>
                  <a:cubicBezTo>
                    <a:pt x="31434" y="11179"/>
                    <a:pt x="30857" y="11070"/>
                    <a:pt x="30290" y="11070"/>
                  </a:cubicBezTo>
                  <a:cubicBezTo>
                    <a:pt x="28546" y="11070"/>
                    <a:pt x="26891" y="12098"/>
                    <a:pt x="26186" y="13810"/>
                  </a:cubicBezTo>
                  <a:cubicBezTo>
                    <a:pt x="25853" y="14577"/>
                    <a:pt x="25786" y="15411"/>
                    <a:pt x="25886" y="16212"/>
                  </a:cubicBezTo>
                  <a:lnTo>
                    <a:pt x="1" y="50937"/>
                  </a:lnTo>
                  <a:lnTo>
                    <a:pt x="1" y="50937"/>
                  </a:lnTo>
                  <a:lnTo>
                    <a:pt x="16346" y="50836"/>
                  </a:lnTo>
                  <a:lnTo>
                    <a:pt x="32357" y="17913"/>
                  </a:lnTo>
                  <a:lnTo>
                    <a:pt x="59677" y="9574"/>
                  </a:lnTo>
                  <a:lnTo>
                    <a:pt x="59877" y="5137"/>
                  </a:lnTo>
                  <a:lnTo>
                    <a:pt x="59877" y="5137"/>
                  </a:lnTo>
                  <a:lnTo>
                    <a:pt x="42164" y="9540"/>
                  </a:lnTo>
                  <a:lnTo>
                    <a:pt x="42164" y="9540"/>
                  </a:lnTo>
                  <a:lnTo>
                    <a:pt x="50904" y="4737"/>
                  </a:lnTo>
                  <a:lnTo>
                    <a:pt x="50537" y="4036"/>
                  </a:lnTo>
                  <a:lnTo>
                    <a:pt x="55841" y="1168"/>
                  </a:lnTo>
                  <a:lnTo>
                    <a:pt x="546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9"/>
            <p:cNvSpPr/>
            <p:nvPr/>
          </p:nvSpPr>
          <p:spPr>
            <a:xfrm>
              <a:off x="1986595" y="3446753"/>
              <a:ext cx="616485" cy="384114"/>
            </a:xfrm>
            <a:custGeom>
              <a:rect b="b" l="l" r="r" t="t"/>
              <a:pathLst>
                <a:path extrusionOk="0" h="11743" w="18847">
                  <a:moveTo>
                    <a:pt x="17346" y="1"/>
                  </a:moveTo>
                  <a:lnTo>
                    <a:pt x="0" y="9474"/>
                  </a:lnTo>
                  <a:cubicBezTo>
                    <a:pt x="1268" y="10074"/>
                    <a:pt x="2268" y="11742"/>
                    <a:pt x="2268" y="11742"/>
                  </a:cubicBezTo>
                  <a:lnTo>
                    <a:pt x="10107" y="7573"/>
                  </a:lnTo>
                  <a:lnTo>
                    <a:pt x="18847" y="2803"/>
                  </a:lnTo>
                  <a:lnTo>
                    <a:pt x="18480" y="2069"/>
                  </a:lnTo>
                  <a:lnTo>
                    <a:pt x="18513" y="2069"/>
                  </a:lnTo>
                  <a:lnTo>
                    <a:pt x="17746" y="701"/>
                  </a:lnTo>
                  <a:lnTo>
                    <a:pt x="17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9"/>
            <p:cNvSpPr/>
            <p:nvPr/>
          </p:nvSpPr>
          <p:spPr>
            <a:xfrm>
              <a:off x="1412650" y="3549335"/>
              <a:ext cx="1483922" cy="1494847"/>
            </a:xfrm>
            <a:custGeom>
              <a:rect b="b" l="l" r="r" t="t"/>
              <a:pathLst>
                <a:path extrusionOk="0" h="45700" w="45366">
                  <a:moveTo>
                    <a:pt x="45366" y="0"/>
                  </a:moveTo>
                  <a:lnTo>
                    <a:pt x="44632" y="167"/>
                  </a:lnTo>
                  <a:lnTo>
                    <a:pt x="44465" y="3569"/>
                  </a:lnTo>
                  <a:lnTo>
                    <a:pt x="15311" y="12442"/>
                  </a:lnTo>
                  <a:lnTo>
                    <a:pt x="0" y="45699"/>
                  </a:lnTo>
                  <a:lnTo>
                    <a:pt x="1835" y="45699"/>
                  </a:lnTo>
                  <a:lnTo>
                    <a:pt x="16345" y="15911"/>
                  </a:lnTo>
                  <a:lnTo>
                    <a:pt x="45166" y="4437"/>
                  </a:lnTo>
                  <a:lnTo>
                    <a:pt x="453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9"/>
            <p:cNvSpPr/>
            <p:nvPr/>
          </p:nvSpPr>
          <p:spPr>
            <a:xfrm>
              <a:off x="2564892" y="3278718"/>
              <a:ext cx="349179" cy="235708"/>
            </a:xfrm>
            <a:custGeom>
              <a:rect b="b" l="l" r="r" t="t"/>
              <a:pathLst>
                <a:path extrusionOk="0" h="7206" w="10675">
                  <a:moveTo>
                    <a:pt x="10675" y="1"/>
                  </a:moveTo>
                  <a:lnTo>
                    <a:pt x="0" y="5805"/>
                  </a:lnTo>
                  <a:lnTo>
                    <a:pt x="801" y="7206"/>
                  </a:lnTo>
                  <a:lnTo>
                    <a:pt x="10675" y="1802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9"/>
            <p:cNvSpPr/>
            <p:nvPr/>
          </p:nvSpPr>
          <p:spPr>
            <a:xfrm>
              <a:off x="1849111" y="3803466"/>
              <a:ext cx="126588" cy="111345"/>
            </a:xfrm>
            <a:custGeom>
              <a:rect b="b" l="l" r="r" t="t"/>
              <a:pathLst>
                <a:path extrusionOk="0" h="3404" w="3870">
                  <a:moveTo>
                    <a:pt x="1953" y="1"/>
                  </a:moveTo>
                  <a:cubicBezTo>
                    <a:pt x="1303" y="1"/>
                    <a:pt x="667" y="388"/>
                    <a:pt x="367" y="1037"/>
                  </a:cubicBezTo>
                  <a:cubicBezTo>
                    <a:pt x="0" y="1871"/>
                    <a:pt x="400" y="2872"/>
                    <a:pt x="1301" y="3272"/>
                  </a:cubicBezTo>
                  <a:cubicBezTo>
                    <a:pt x="1503" y="3361"/>
                    <a:pt x="1716" y="3403"/>
                    <a:pt x="1926" y="3403"/>
                  </a:cubicBezTo>
                  <a:cubicBezTo>
                    <a:pt x="2583" y="3403"/>
                    <a:pt x="3225" y="2995"/>
                    <a:pt x="3503" y="2338"/>
                  </a:cubicBezTo>
                  <a:cubicBezTo>
                    <a:pt x="3869" y="1504"/>
                    <a:pt x="3469" y="504"/>
                    <a:pt x="2602" y="137"/>
                  </a:cubicBezTo>
                  <a:cubicBezTo>
                    <a:pt x="2392" y="44"/>
                    <a:pt x="217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9"/>
            <p:cNvSpPr/>
            <p:nvPr/>
          </p:nvSpPr>
          <p:spPr>
            <a:xfrm>
              <a:off x="1879663" y="3829733"/>
              <a:ext cx="67677" cy="58976"/>
            </a:xfrm>
            <a:custGeom>
              <a:rect b="b" l="l" r="r" t="t"/>
              <a:pathLst>
                <a:path extrusionOk="0" h="1803" w="2069">
                  <a:moveTo>
                    <a:pt x="500" y="1"/>
                  </a:moveTo>
                  <a:lnTo>
                    <a:pt x="0" y="935"/>
                  </a:lnTo>
                  <a:lnTo>
                    <a:pt x="500" y="1802"/>
                  </a:lnTo>
                  <a:lnTo>
                    <a:pt x="1534" y="1802"/>
                  </a:lnTo>
                  <a:lnTo>
                    <a:pt x="2068" y="935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9"/>
            <p:cNvSpPr/>
            <p:nvPr/>
          </p:nvSpPr>
          <p:spPr>
            <a:xfrm>
              <a:off x="1896019" y="3843766"/>
              <a:ext cx="34934" cy="30911"/>
            </a:xfrm>
            <a:custGeom>
              <a:rect b="b" l="l" r="r" t="t"/>
              <a:pathLst>
                <a:path extrusionOk="0" h="945" w="1068">
                  <a:moveTo>
                    <a:pt x="495" y="0"/>
                  </a:moveTo>
                  <a:cubicBezTo>
                    <a:pt x="306" y="0"/>
                    <a:pt x="141" y="100"/>
                    <a:pt x="67" y="272"/>
                  </a:cubicBezTo>
                  <a:cubicBezTo>
                    <a:pt x="0" y="539"/>
                    <a:pt x="67" y="839"/>
                    <a:pt x="334" y="906"/>
                  </a:cubicBezTo>
                  <a:cubicBezTo>
                    <a:pt x="395" y="932"/>
                    <a:pt x="461" y="945"/>
                    <a:pt x="525" y="945"/>
                  </a:cubicBezTo>
                  <a:cubicBezTo>
                    <a:pt x="708" y="945"/>
                    <a:pt x="885" y="845"/>
                    <a:pt x="934" y="673"/>
                  </a:cubicBezTo>
                  <a:cubicBezTo>
                    <a:pt x="1068" y="406"/>
                    <a:pt x="934" y="172"/>
                    <a:pt x="701" y="39"/>
                  </a:cubicBezTo>
                  <a:cubicBezTo>
                    <a:pt x="631" y="13"/>
                    <a:pt x="561" y="0"/>
                    <a:pt x="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9"/>
            <p:cNvSpPr/>
            <p:nvPr/>
          </p:nvSpPr>
          <p:spPr>
            <a:xfrm>
              <a:off x="3012246" y="3533503"/>
              <a:ext cx="127700" cy="111312"/>
            </a:xfrm>
            <a:custGeom>
              <a:rect b="b" l="l" r="r" t="t"/>
              <a:pathLst>
                <a:path extrusionOk="0" h="3403" w="3904">
                  <a:moveTo>
                    <a:pt x="1944" y="0"/>
                  </a:moveTo>
                  <a:cubicBezTo>
                    <a:pt x="1298" y="0"/>
                    <a:pt x="674" y="406"/>
                    <a:pt x="401" y="1051"/>
                  </a:cubicBezTo>
                  <a:cubicBezTo>
                    <a:pt x="1" y="1885"/>
                    <a:pt x="434" y="2886"/>
                    <a:pt x="1302" y="3253"/>
                  </a:cubicBezTo>
                  <a:cubicBezTo>
                    <a:pt x="1515" y="3355"/>
                    <a:pt x="1739" y="3403"/>
                    <a:pt x="1961" y="3403"/>
                  </a:cubicBezTo>
                  <a:cubicBezTo>
                    <a:pt x="2606" y="3403"/>
                    <a:pt x="3230" y="2998"/>
                    <a:pt x="3503" y="2352"/>
                  </a:cubicBezTo>
                  <a:cubicBezTo>
                    <a:pt x="3904" y="1485"/>
                    <a:pt x="3470" y="484"/>
                    <a:pt x="2603" y="151"/>
                  </a:cubicBezTo>
                  <a:cubicBezTo>
                    <a:pt x="2389" y="48"/>
                    <a:pt x="2165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9"/>
            <p:cNvSpPr/>
            <p:nvPr/>
          </p:nvSpPr>
          <p:spPr>
            <a:xfrm>
              <a:off x="3042798" y="3560228"/>
              <a:ext cx="66598" cy="57864"/>
            </a:xfrm>
            <a:custGeom>
              <a:rect b="b" l="l" r="r" t="t"/>
              <a:pathLst>
                <a:path extrusionOk="0" h="1769" w="2036">
                  <a:moveTo>
                    <a:pt x="501" y="1"/>
                  </a:moveTo>
                  <a:lnTo>
                    <a:pt x="1" y="868"/>
                  </a:lnTo>
                  <a:lnTo>
                    <a:pt x="501" y="1769"/>
                  </a:lnTo>
                  <a:lnTo>
                    <a:pt x="1535" y="1769"/>
                  </a:lnTo>
                  <a:lnTo>
                    <a:pt x="2036" y="868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9"/>
            <p:cNvSpPr/>
            <p:nvPr/>
          </p:nvSpPr>
          <p:spPr>
            <a:xfrm>
              <a:off x="3059186" y="3573639"/>
              <a:ext cx="33855" cy="31075"/>
            </a:xfrm>
            <a:custGeom>
              <a:rect b="b" l="l" r="r" t="t"/>
              <a:pathLst>
                <a:path extrusionOk="0" h="950" w="1035">
                  <a:moveTo>
                    <a:pt x="514" y="0"/>
                  </a:moveTo>
                  <a:cubicBezTo>
                    <a:pt x="317" y="0"/>
                    <a:pt x="143" y="87"/>
                    <a:pt x="67" y="291"/>
                  </a:cubicBezTo>
                  <a:cubicBezTo>
                    <a:pt x="0" y="525"/>
                    <a:pt x="67" y="825"/>
                    <a:pt x="334" y="925"/>
                  </a:cubicBezTo>
                  <a:cubicBezTo>
                    <a:pt x="389" y="941"/>
                    <a:pt x="448" y="949"/>
                    <a:pt x="507" y="949"/>
                  </a:cubicBezTo>
                  <a:cubicBezTo>
                    <a:pt x="698" y="949"/>
                    <a:pt x="891" y="862"/>
                    <a:pt x="967" y="658"/>
                  </a:cubicBezTo>
                  <a:cubicBezTo>
                    <a:pt x="1034" y="425"/>
                    <a:pt x="967" y="124"/>
                    <a:pt x="701" y="24"/>
                  </a:cubicBezTo>
                  <a:cubicBezTo>
                    <a:pt x="638" y="9"/>
                    <a:pt x="575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9"/>
            <p:cNvSpPr/>
            <p:nvPr/>
          </p:nvSpPr>
          <p:spPr>
            <a:xfrm>
              <a:off x="3228302" y="3340999"/>
              <a:ext cx="126588" cy="111312"/>
            </a:xfrm>
            <a:custGeom>
              <a:rect b="b" l="l" r="r" t="t"/>
              <a:pathLst>
                <a:path extrusionOk="0" h="3403" w="3870">
                  <a:moveTo>
                    <a:pt x="1944" y="0"/>
                  </a:moveTo>
                  <a:cubicBezTo>
                    <a:pt x="1287" y="0"/>
                    <a:pt x="645" y="408"/>
                    <a:pt x="367" y="1065"/>
                  </a:cubicBezTo>
                  <a:cubicBezTo>
                    <a:pt x="0" y="1899"/>
                    <a:pt x="401" y="2900"/>
                    <a:pt x="1301" y="3267"/>
                  </a:cubicBezTo>
                  <a:cubicBezTo>
                    <a:pt x="1511" y="3359"/>
                    <a:pt x="1731" y="3403"/>
                    <a:pt x="1950" y="3403"/>
                  </a:cubicBezTo>
                  <a:cubicBezTo>
                    <a:pt x="2599" y="3403"/>
                    <a:pt x="3228" y="3015"/>
                    <a:pt x="3503" y="2366"/>
                  </a:cubicBezTo>
                  <a:cubicBezTo>
                    <a:pt x="3870" y="1466"/>
                    <a:pt x="3470" y="465"/>
                    <a:pt x="2569" y="131"/>
                  </a:cubicBezTo>
                  <a:cubicBezTo>
                    <a:pt x="2367" y="42"/>
                    <a:pt x="2154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9"/>
            <p:cNvSpPr/>
            <p:nvPr/>
          </p:nvSpPr>
          <p:spPr>
            <a:xfrm>
              <a:off x="3257774" y="3367102"/>
              <a:ext cx="68756" cy="58943"/>
            </a:xfrm>
            <a:custGeom>
              <a:rect b="b" l="l" r="r" t="t"/>
              <a:pathLst>
                <a:path extrusionOk="0" h="1802" w="2102">
                  <a:moveTo>
                    <a:pt x="500" y="0"/>
                  </a:moveTo>
                  <a:lnTo>
                    <a:pt x="0" y="901"/>
                  </a:lnTo>
                  <a:lnTo>
                    <a:pt x="500" y="1802"/>
                  </a:lnTo>
                  <a:lnTo>
                    <a:pt x="1568" y="1802"/>
                  </a:lnTo>
                  <a:lnTo>
                    <a:pt x="2102" y="90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9"/>
            <p:cNvSpPr/>
            <p:nvPr/>
          </p:nvSpPr>
          <p:spPr>
            <a:xfrm>
              <a:off x="3274130" y="3380023"/>
              <a:ext cx="36046" cy="30944"/>
            </a:xfrm>
            <a:custGeom>
              <a:rect b="b" l="l" r="r" t="t"/>
              <a:pathLst>
                <a:path extrusionOk="0" h="946" w="1102">
                  <a:moveTo>
                    <a:pt x="523" y="0"/>
                  </a:moveTo>
                  <a:cubicBezTo>
                    <a:pt x="326" y="0"/>
                    <a:pt x="150" y="100"/>
                    <a:pt x="101" y="273"/>
                  </a:cubicBezTo>
                  <a:cubicBezTo>
                    <a:pt x="0" y="539"/>
                    <a:pt x="101" y="840"/>
                    <a:pt x="334" y="906"/>
                  </a:cubicBezTo>
                  <a:cubicBezTo>
                    <a:pt x="404" y="933"/>
                    <a:pt x="476" y="945"/>
                    <a:pt x="545" y="945"/>
                  </a:cubicBezTo>
                  <a:cubicBezTo>
                    <a:pt x="742" y="945"/>
                    <a:pt x="919" y="845"/>
                    <a:pt x="968" y="673"/>
                  </a:cubicBezTo>
                  <a:cubicBezTo>
                    <a:pt x="1101" y="439"/>
                    <a:pt x="968" y="173"/>
                    <a:pt x="734" y="39"/>
                  </a:cubicBezTo>
                  <a:cubicBezTo>
                    <a:pt x="665" y="13"/>
                    <a:pt x="593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9"/>
            <p:cNvSpPr/>
            <p:nvPr/>
          </p:nvSpPr>
          <p:spPr>
            <a:xfrm>
              <a:off x="3581841" y="4349051"/>
              <a:ext cx="126588" cy="111476"/>
            </a:xfrm>
            <a:custGeom>
              <a:rect b="b" l="l" r="r" t="t"/>
              <a:pathLst>
                <a:path extrusionOk="0" h="3408" w="3870">
                  <a:moveTo>
                    <a:pt x="1921" y="0"/>
                  </a:moveTo>
                  <a:cubicBezTo>
                    <a:pt x="1271" y="0"/>
                    <a:pt x="642" y="388"/>
                    <a:pt x="367" y="1037"/>
                  </a:cubicBezTo>
                  <a:cubicBezTo>
                    <a:pt x="0" y="1871"/>
                    <a:pt x="400" y="2872"/>
                    <a:pt x="1268" y="3272"/>
                  </a:cubicBezTo>
                  <a:cubicBezTo>
                    <a:pt x="1476" y="3364"/>
                    <a:pt x="1695" y="3407"/>
                    <a:pt x="1913" y="3407"/>
                  </a:cubicBezTo>
                  <a:cubicBezTo>
                    <a:pt x="2565" y="3407"/>
                    <a:pt x="3202" y="3013"/>
                    <a:pt x="3503" y="2338"/>
                  </a:cubicBezTo>
                  <a:cubicBezTo>
                    <a:pt x="3870" y="1471"/>
                    <a:pt x="3436" y="503"/>
                    <a:pt x="2569" y="136"/>
                  </a:cubicBezTo>
                  <a:cubicBezTo>
                    <a:pt x="2359" y="44"/>
                    <a:pt x="2139" y="0"/>
                    <a:pt x="1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9"/>
            <p:cNvSpPr/>
            <p:nvPr/>
          </p:nvSpPr>
          <p:spPr>
            <a:xfrm>
              <a:off x="3611281" y="4375317"/>
              <a:ext cx="66598" cy="58943"/>
            </a:xfrm>
            <a:custGeom>
              <a:rect b="b" l="l" r="r" t="t"/>
              <a:pathLst>
                <a:path extrusionOk="0" h="1802" w="2036">
                  <a:moveTo>
                    <a:pt x="501" y="1"/>
                  </a:moveTo>
                  <a:lnTo>
                    <a:pt x="1" y="935"/>
                  </a:lnTo>
                  <a:lnTo>
                    <a:pt x="501" y="1802"/>
                  </a:lnTo>
                  <a:lnTo>
                    <a:pt x="1535" y="1802"/>
                  </a:lnTo>
                  <a:lnTo>
                    <a:pt x="2036" y="9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9"/>
            <p:cNvSpPr/>
            <p:nvPr/>
          </p:nvSpPr>
          <p:spPr>
            <a:xfrm>
              <a:off x="3627669" y="4389318"/>
              <a:ext cx="33855" cy="30944"/>
            </a:xfrm>
            <a:custGeom>
              <a:rect b="b" l="l" r="r" t="t"/>
              <a:pathLst>
                <a:path extrusionOk="0" h="946" w="1035">
                  <a:moveTo>
                    <a:pt x="509" y="1"/>
                  </a:moveTo>
                  <a:cubicBezTo>
                    <a:pt x="326" y="1"/>
                    <a:pt x="150" y="101"/>
                    <a:pt x="100" y="273"/>
                  </a:cubicBezTo>
                  <a:cubicBezTo>
                    <a:pt x="0" y="540"/>
                    <a:pt x="100" y="840"/>
                    <a:pt x="334" y="907"/>
                  </a:cubicBezTo>
                  <a:cubicBezTo>
                    <a:pt x="404" y="933"/>
                    <a:pt x="473" y="945"/>
                    <a:pt x="540" y="945"/>
                  </a:cubicBezTo>
                  <a:cubicBezTo>
                    <a:pt x="729" y="945"/>
                    <a:pt x="894" y="846"/>
                    <a:pt x="968" y="673"/>
                  </a:cubicBezTo>
                  <a:cubicBezTo>
                    <a:pt x="1034" y="406"/>
                    <a:pt x="968" y="173"/>
                    <a:pt x="701" y="40"/>
                  </a:cubicBezTo>
                  <a:cubicBezTo>
                    <a:pt x="640" y="13"/>
                    <a:pt x="574" y="1"/>
                    <a:pt x="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9"/>
            <p:cNvSpPr/>
            <p:nvPr/>
          </p:nvSpPr>
          <p:spPr>
            <a:xfrm>
              <a:off x="2917319" y="3426015"/>
              <a:ext cx="700517" cy="1128266"/>
            </a:xfrm>
            <a:custGeom>
              <a:rect b="b" l="l" r="r" t="t"/>
              <a:pathLst>
                <a:path extrusionOk="0" h="34493" w="21416">
                  <a:moveTo>
                    <a:pt x="1" y="1"/>
                  </a:moveTo>
                  <a:lnTo>
                    <a:pt x="1" y="701"/>
                  </a:lnTo>
                  <a:lnTo>
                    <a:pt x="6672" y="2703"/>
                  </a:lnTo>
                  <a:lnTo>
                    <a:pt x="20415" y="33992"/>
                  </a:lnTo>
                  <a:lnTo>
                    <a:pt x="21016" y="34492"/>
                  </a:lnTo>
                  <a:lnTo>
                    <a:pt x="21416" y="34159"/>
                  </a:lnTo>
                  <a:lnTo>
                    <a:pt x="8073" y="1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9"/>
            <p:cNvSpPr/>
            <p:nvPr/>
          </p:nvSpPr>
          <p:spPr>
            <a:xfrm>
              <a:off x="3425810" y="3893028"/>
              <a:ext cx="219321" cy="450678"/>
            </a:xfrm>
            <a:custGeom>
              <a:rect b="b" l="l" r="r" t="t"/>
              <a:pathLst>
                <a:path extrusionOk="0" h="13778" w="6705">
                  <a:moveTo>
                    <a:pt x="1501" y="1"/>
                  </a:moveTo>
                  <a:lnTo>
                    <a:pt x="0" y="534"/>
                  </a:lnTo>
                  <a:lnTo>
                    <a:pt x="1535" y="4504"/>
                  </a:lnTo>
                  <a:lnTo>
                    <a:pt x="2102" y="5905"/>
                  </a:lnTo>
                  <a:lnTo>
                    <a:pt x="4036" y="11075"/>
                  </a:lnTo>
                  <a:lnTo>
                    <a:pt x="5204" y="13777"/>
                  </a:lnTo>
                  <a:cubicBezTo>
                    <a:pt x="5456" y="13721"/>
                    <a:pt x="6036" y="13595"/>
                    <a:pt x="6472" y="13595"/>
                  </a:cubicBezTo>
                  <a:cubicBezTo>
                    <a:pt x="6556" y="13595"/>
                    <a:pt x="6635" y="13600"/>
                    <a:pt x="6705" y="13610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9"/>
            <p:cNvSpPr/>
            <p:nvPr/>
          </p:nvSpPr>
          <p:spPr>
            <a:xfrm>
              <a:off x="1070036" y="4010885"/>
              <a:ext cx="744153" cy="986403"/>
            </a:xfrm>
            <a:custGeom>
              <a:rect b="b" l="l" r="r" t="t"/>
              <a:pathLst>
                <a:path extrusionOk="0" h="30156" w="22750">
                  <a:moveTo>
                    <a:pt x="21949" y="0"/>
                  </a:moveTo>
                  <a:lnTo>
                    <a:pt x="0" y="30155"/>
                  </a:lnTo>
                  <a:lnTo>
                    <a:pt x="4103" y="30122"/>
                  </a:lnTo>
                  <a:cubicBezTo>
                    <a:pt x="7172" y="25285"/>
                    <a:pt x="19948" y="6605"/>
                    <a:pt x="20915" y="5071"/>
                  </a:cubicBezTo>
                  <a:cubicBezTo>
                    <a:pt x="22750" y="2169"/>
                    <a:pt x="21949" y="0"/>
                    <a:pt x="21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9"/>
            <p:cNvSpPr/>
            <p:nvPr/>
          </p:nvSpPr>
          <p:spPr>
            <a:xfrm>
              <a:off x="2902043" y="3506778"/>
              <a:ext cx="195344" cy="353530"/>
            </a:xfrm>
            <a:custGeom>
              <a:rect b="b" l="l" r="r" t="t"/>
              <a:pathLst>
                <a:path extrusionOk="0" h="10808" w="5972">
                  <a:moveTo>
                    <a:pt x="501" y="0"/>
                  </a:moveTo>
                  <a:lnTo>
                    <a:pt x="501" y="634"/>
                  </a:lnTo>
                  <a:lnTo>
                    <a:pt x="1" y="1134"/>
                  </a:lnTo>
                  <a:lnTo>
                    <a:pt x="5972" y="1080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닷넷데브" id="1149" name="Google Shape;11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79"/>
          <p:cNvSpPr txBox="1"/>
          <p:nvPr>
            <p:ph idx="1" type="subTitle"/>
          </p:nvPr>
        </p:nvSpPr>
        <p:spPr>
          <a:xfrm>
            <a:off x="469125" y="2929438"/>
            <a:ext cx="2411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멱등성(Idempotency)</a:t>
            </a:r>
            <a:endParaRPr/>
          </a:p>
        </p:txBody>
      </p:sp>
      <p:sp>
        <p:nvSpPr>
          <p:cNvPr id="1151" name="Google Shape;1151;p79"/>
          <p:cNvSpPr txBox="1"/>
          <p:nvPr>
            <p:ph idx="4294967295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</a:t>
            </a:r>
            <a:r>
              <a:rPr lang="en" sz="2000"/>
              <a:t>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PIPIELINE &gt;  REQUEST &gt; CQRS &gt;</a:t>
            </a:r>
            <a:r>
              <a:rPr lang="en" sz="2000"/>
              <a:t> </a:t>
            </a:r>
            <a:r>
              <a:rPr lang="en"/>
              <a:t>QUERY</a:t>
            </a:r>
            <a:endParaRPr/>
          </a:p>
        </p:txBody>
      </p:sp>
      <p:sp>
        <p:nvSpPr>
          <p:cNvPr id="1152" name="Google Shape;1152;p79"/>
          <p:cNvSpPr txBox="1"/>
          <p:nvPr/>
        </p:nvSpPr>
        <p:spPr>
          <a:xfrm rot="-1787715">
            <a:off x="-319106" y="413694"/>
            <a:ext cx="2285763" cy="1060907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st="1428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GET</a:t>
            </a:r>
            <a:endParaRPr sz="62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53" name="Google Shape;115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020" y="673570"/>
            <a:ext cx="4172666" cy="786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4" name="Google Shape;115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300" y="1649925"/>
            <a:ext cx="5185374" cy="1167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5" name="Google Shape;1155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4025" y="3027275"/>
            <a:ext cx="5185376" cy="1475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56" name="Google Shape;1156;p79"/>
          <p:cNvGrpSpPr/>
          <p:nvPr/>
        </p:nvGrpSpPr>
        <p:grpSpPr>
          <a:xfrm>
            <a:off x="3804020" y="1067057"/>
            <a:ext cx="1323755" cy="1066943"/>
            <a:chOff x="3804020" y="1067057"/>
            <a:chExt cx="1323755" cy="1066943"/>
          </a:xfrm>
        </p:grpSpPr>
        <p:cxnSp>
          <p:nvCxnSpPr>
            <p:cNvPr id="1157" name="Google Shape;1157;p79"/>
            <p:cNvCxnSpPr>
              <a:stCxn id="1153" idx="1"/>
            </p:cNvCxnSpPr>
            <p:nvPr/>
          </p:nvCxnSpPr>
          <p:spPr>
            <a:xfrm>
              <a:off x="3804020" y="1067057"/>
              <a:ext cx="667200" cy="942000"/>
            </a:xfrm>
            <a:prstGeom prst="bentConnector4">
              <a:avLst>
                <a:gd fmla="val -35690" name="adj1"/>
                <a:gd fmla="val 99986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8" name="Google Shape;1158;p79"/>
            <p:cNvCxnSpPr/>
            <p:nvPr/>
          </p:nvCxnSpPr>
          <p:spPr>
            <a:xfrm>
              <a:off x="4533775" y="2134000"/>
              <a:ext cx="5940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59" name="Google Shape;1159;p79"/>
          <p:cNvGrpSpPr/>
          <p:nvPr/>
        </p:nvGrpSpPr>
        <p:grpSpPr>
          <a:xfrm>
            <a:off x="5288527" y="2024600"/>
            <a:ext cx="3700874" cy="1740600"/>
            <a:chOff x="5288527" y="2024600"/>
            <a:chExt cx="3700874" cy="1740600"/>
          </a:xfrm>
        </p:grpSpPr>
        <p:cxnSp>
          <p:nvCxnSpPr>
            <p:cNvPr id="1160" name="Google Shape;1160;p79"/>
            <p:cNvCxnSpPr>
              <a:stCxn id="1155" idx="3"/>
            </p:cNvCxnSpPr>
            <p:nvPr/>
          </p:nvCxnSpPr>
          <p:spPr>
            <a:xfrm rot="10800000">
              <a:off x="7926201" y="2024600"/>
              <a:ext cx="1063200" cy="1740600"/>
            </a:xfrm>
            <a:prstGeom prst="bentConnector4">
              <a:avLst>
                <a:gd fmla="val -11764" name="adj1"/>
                <a:gd fmla="val 99104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61" name="Google Shape;1161;p79"/>
            <p:cNvCxnSpPr/>
            <p:nvPr/>
          </p:nvCxnSpPr>
          <p:spPr>
            <a:xfrm>
              <a:off x="5288527" y="2134000"/>
              <a:ext cx="2465471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62" name="Google Shape;1162;p79"/>
          <p:cNvCxnSpPr/>
          <p:nvPr/>
        </p:nvCxnSpPr>
        <p:spPr>
          <a:xfrm>
            <a:off x="4471627" y="1192050"/>
            <a:ext cx="2852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53"/>
          <p:cNvPicPr preferRelativeResize="0"/>
          <p:nvPr/>
        </p:nvPicPr>
        <p:blipFill rotWithShape="1">
          <a:blip r:embed="rId3">
            <a:alphaModFix/>
          </a:blip>
          <a:srcRect b="13267" l="0" r="0" t="14116"/>
          <a:stretch/>
        </p:blipFill>
        <p:spPr>
          <a:xfrm>
            <a:off x="3100550" y="2241641"/>
            <a:ext cx="2560700" cy="247933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3"/>
          <p:cNvSpPr txBox="1"/>
          <p:nvPr>
            <p:ph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소개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3" name="Google Shape;6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538" y="1117200"/>
            <a:ext cx="1078991" cy="107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0025" y="1894700"/>
            <a:ext cx="1076375" cy="10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6500" y="2500325"/>
            <a:ext cx="1078993" cy="107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4913" y="3641975"/>
            <a:ext cx="1918227" cy="10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3125" y="3643299"/>
            <a:ext cx="2649637" cy="10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3"/>
          <p:cNvSpPr txBox="1"/>
          <p:nvPr/>
        </p:nvSpPr>
        <p:spPr>
          <a:xfrm rot="-1818982">
            <a:off x="4912961" y="4251329"/>
            <a:ext cx="928930" cy="4841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4.0</a:t>
            </a:r>
            <a:endParaRPr b="1" sz="3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닷넷데브" id="609" name="Google Shape;609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53"/>
          <p:cNvGrpSpPr/>
          <p:nvPr/>
        </p:nvGrpSpPr>
        <p:grpSpPr>
          <a:xfrm>
            <a:off x="4348950" y="2971075"/>
            <a:ext cx="416125" cy="347825"/>
            <a:chOff x="4348950" y="2971075"/>
            <a:chExt cx="416125" cy="347825"/>
          </a:xfrm>
        </p:grpSpPr>
        <p:sp>
          <p:nvSpPr>
            <p:cNvPr id="611" name="Google Shape;611;p53"/>
            <p:cNvSpPr/>
            <p:nvPr/>
          </p:nvSpPr>
          <p:spPr>
            <a:xfrm rot="5400000">
              <a:off x="4562438" y="3116263"/>
              <a:ext cx="319425" cy="85850"/>
            </a:xfrm>
            <a:prstGeom prst="flowChartPunchedTap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2" name="Google Shape;612;p53"/>
            <p:cNvSpPr/>
            <p:nvPr/>
          </p:nvSpPr>
          <p:spPr>
            <a:xfrm rot="5400000">
              <a:off x="4232163" y="3087863"/>
              <a:ext cx="319425" cy="85850"/>
            </a:xfrm>
            <a:prstGeom prst="flowChartPunchedTap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13" name="Google Shape;613;p53"/>
          <p:cNvGrpSpPr/>
          <p:nvPr/>
        </p:nvGrpSpPr>
        <p:grpSpPr>
          <a:xfrm>
            <a:off x="5119550" y="786975"/>
            <a:ext cx="1079100" cy="1454668"/>
            <a:chOff x="5119550" y="786975"/>
            <a:chExt cx="1079100" cy="1454668"/>
          </a:xfrm>
        </p:grpSpPr>
        <p:pic>
          <p:nvPicPr>
            <p:cNvPr id="614" name="Google Shape;614;p5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19600" y="1162650"/>
              <a:ext cx="1078993" cy="1078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53"/>
            <p:cNvSpPr txBox="1"/>
            <p:nvPr/>
          </p:nvSpPr>
          <p:spPr>
            <a:xfrm>
              <a:off x="5119550" y="786975"/>
              <a:ext cx="107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Xamarin</a:t>
              </a: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16" name="Google Shape;616;p53"/>
          <p:cNvGrpSpPr/>
          <p:nvPr/>
        </p:nvGrpSpPr>
        <p:grpSpPr>
          <a:xfrm>
            <a:off x="6489150" y="1632100"/>
            <a:ext cx="1079100" cy="1479147"/>
            <a:chOff x="6489150" y="1632100"/>
            <a:chExt cx="1079100" cy="1479147"/>
          </a:xfrm>
        </p:grpSpPr>
        <p:grpSp>
          <p:nvGrpSpPr>
            <p:cNvPr id="617" name="Google Shape;617;p53"/>
            <p:cNvGrpSpPr/>
            <p:nvPr/>
          </p:nvGrpSpPr>
          <p:grpSpPr>
            <a:xfrm>
              <a:off x="6489209" y="2032255"/>
              <a:ext cx="1078992" cy="1078992"/>
              <a:chOff x="4505325" y="-138100"/>
              <a:chExt cx="1940634" cy="1934717"/>
            </a:xfrm>
          </p:grpSpPr>
          <p:pic>
            <p:nvPicPr>
              <p:cNvPr id="618" name="Google Shape;618;p5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4505325" y="-138100"/>
                <a:ext cx="1940634" cy="19347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" name="Google Shape;619;p5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948567" y="302226"/>
                <a:ext cx="1054136" cy="10541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20" name="Google Shape;620;p53"/>
            <p:cNvSpPr txBox="1"/>
            <p:nvPr/>
          </p:nvSpPr>
          <p:spPr>
            <a:xfrm>
              <a:off x="6489150" y="1632100"/>
              <a:ext cx="107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WPF</a:t>
              </a: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80"/>
          <p:cNvSpPr txBox="1"/>
          <p:nvPr>
            <p:ph idx="3" type="title"/>
          </p:nvPr>
        </p:nvSpPr>
        <p:spPr>
          <a:xfrm>
            <a:off x="6484189" y="125033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</a:t>
            </a:r>
            <a:endParaRPr/>
          </a:p>
        </p:txBody>
      </p:sp>
      <p:sp>
        <p:nvSpPr>
          <p:cNvPr id="1168" name="Google Shape;1168;p80"/>
          <p:cNvSpPr txBox="1"/>
          <p:nvPr>
            <p:ph idx="2" type="subTitle"/>
          </p:nvPr>
        </p:nvSpPr>
        <p:spPr>
          <a:xfrm>
            <a:off x="6484200" y="1775700"/>
            <a:ext cx="2466000" cy="5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데이터에 영향성을 갖는 요청</a:t>
            </a:r>
            <a:endParaRPr/>
          </a:p>
        </p:txBody>
      </p:sp>
      <p:grpSp>
        <p:nvGrpSpPr>
          <p:cNvPr id="1169" name="Google Shape;1169;p80"/>
          <p:cNvGrpSpPr/>
          <p:nvPr/>
        </p:nvGrpSpPr>
        <p:grpSpPr>
          <a:xfrm flipH="1">
            <a:off x="5682975" y="3196875"/>
            <a:ext cx="3012651" cy="1946608"/>
            <a:chOff x="713225" y="3196875"/>
            <a:chExt cx="3012651" cy="1946608"/>
          </a:xfrm>
        </p:grpSpPr>
        <p:sp>
          <p:nvSpPr>
            <p:cNvPr id="1170" name="Google Shape;1170;p80"/>
            <p:cNvSpPr/>
            <p:nvPr/>
          </p:nvSpPr>
          <p:spPr>
            <a:xfrm>
              <a:off x="713225" y="4505180"/>
              <a:ext cx="1551599" cy="638303"/>
            </a:xfrm>
            <a:custGeom>
              <a:rect b="b" l="l" r="r" t="t"/>
              <a:pathLst>
                <a:path extrusionOk="0" h="19514" w="47435">
                  <a:moveTo>
                    <a:pt x="27186" y="0"/>
                  </a:moveTo>
                  <a:lnTo>
                    <a:pt x="19314" y="11675"/>
                  </a:lnTo>
                  <a:lnTo>
                    <a:pt x="11342" y="5170"/>
                  </a:lnTo>
                  <a:lnTo>
                    <a:pt x="0" y="19514"/>
                  </a:lnTo>
                  <a:lnTo>
                    <a:pt x="47434" y="19514"/>
                  </a:lnTo>
                  <a:lnTo>
                    <a:pt x="43765" y="13076"/>
                  </a:lnTo>
                  <a:lnTo>
                    <a:pt x="41930" y="13076"/>
                  </a:lnTo>
                  <a:lnTo>
                    <a:pt x="36793" y="6405"/>
                  </a:lnTo>
                  <a:lnTo>
                    <a:pt x="33758" y="9740"/>
                  </a:lnTo>
                  <a:lnTo>
                    <a:pt x="27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0"/>
            <p:cNvSpPr/>
            <p:nvPr/>
          </p:nvSpPr>
          <p:spPr>
            <a:xfrm>
              <a:off x="937982" y="3196875"/>
              <a:ext cx="2787841" cy="1850568"/>
            </a:xfrm>
            <a:custGeom>
              <a:rect b="b" l="l" r="r" t="t"/>
              <a:pathLst>
                <a:path extrusionOk="0" h="56575" w="85229">
                  <a:moveTo>
                    <a:pt x="60477" y="4270"/>
                  </a:moveTo>
                  <a:lnTo>
                    <a:pt x="60544" y="10108"/>
                  </a:lnTo>
                  <a:lnTo>
                    <a:pt x="59877" y="10775"/>
                  </a:lnTo>
                  <a:lnTo>
                    <a:pt x="42164" y="15178"/>
                  </a:lnTo>
                  <a:lnTo>
                    <a:pt x="42164" y="15178"/>
                  </a:lnTo>
                  <a:lnTo>
                    <a:pt x="50904" y="10375"/>
                  </a:lnTo>
                  <a:lnTo>
                    <a:pt x="50537" y="9674"/>
                  </a:lnTo>
                  <a:lnTo>
                    <a:pt x="60477" y="4270"/>
                  </a:lnTo>
                  <a:close/>
                  <a:moveTo>
                    <a:pt x="76088" y="21816"/>
                  </a:moveTo>
                  <a:lnTo>
                    <a:pt x="77656" y="25786"/>
                  </a:lnTo>
                  <a:lnTo>
                    <a:pt x="78190" y="27220"/>
                  </a:lnTo>
                  <a:lnTo>
                    <a:pt x="80158" y="32391"/>
                  </a:lnTo>
                  <a:lnTo>
                    <a:pt x="78924" y="32391"/>
                  </a:lnTo>
                  <a:lnTo>
                    <a:pt x="77156" y="27287"/>
                  </a:lnTo>
                  <a:lnTo>
                    <a:pt x="76656" y="25819"/>
                  </a:lnTo>
                  <a:lnTo>
                    <a:pt x="75355" y="22117"/>
                  </a:lnTo>
                  <a:lnTo>
                    <a:pt x="76088" y="21816"/>
                  </a:lnTo>
                  <a:close/>
                  <a:moveTo>
                    <a:pt x="80325" y="34058"/>
                  </a:moveTo>
                  <a:lnTo>
                    <a:pt x="80992" y="35159"/>
                  </a:lnTo>
                  <a:lnTo>
                    <a:pt x="80225" y="36160"/>
                  </a:lnTo>
                  <a:lnTo>
                    <a:pt x="79524" y="34058"/>
                  </a:lnTo>
                  <a:close/>
                  <a:moveTo>
                    <a:pt x="60377" y="1"/>
                  </a:moveTo>
                  <a:lnTo>
                    <a:pt x="60411" y="2436"/>
                  </a:lnTo>
                  <a:lnTo>
                    <a:pt x="49803" y="8273"/>
                  </a:lnTo>
                  <a:lnTo>
                    <a:pt x="49403" y="7539"/>
                  </a:lnTo>
                  <a:lnTo>
                    <a:pt x="32057" y="17113"/>
                  </a:lnTo>
                  <a:cubicBezTo>
                    <a:pt x="32024" y="17113"/>
                    <a:pt x="32024" y="17046"/>
                    <a:pt x="31990" y="17046"/>
                  </a:cubicBezTo>
                  <a:cubicBezTo>
                    <a:pt x="31434" y="16817"/>
                    <a:pt x="30857" y="16708"/>
                    <a:pt x="30290" y="16708"/>
                  </a:cubicBezTo>
                  <a:cubicBezTo>
                    <a:pt x="28546" y="16708"/>
                    <a:pt x="26891" y="17736"/>
                    <a:pt x="26186" y="19448"/>
                  </a:cubicBezTo>
                  <a:cubicBezTo>
                    <a:pt x="25853" y="20215"/>
                    <a:pt x="25786" y="21049"/>
                    <a:pt x="25886" y="21850"/>
                  </a:cubicBezTo>
                  <a:lnTo>
                    <a:pt x="1" y="56575"/>
                  </a:lnTo>
                  <a:lnTo>
                    <a:pt x="22784" y="56374"/>
                  </a:lnTo>
                  <a:lnTo>
                    <a:pt x="35459" y="27120"/>
                  </a:lnTo>
                  <a:lnTo>
                    <a:pt x="65981" y="20282"/>
                  </a:lnTo>
                  <a:lnTo>
                    <a:pt x="77056" y="40363"/>
                  </a:lnTo>
                  <a:lnTo>
                    <a:pt x="74854" y="43332"/>
                  </a:lnTo>
                  <a:lnTo>
                    <a:pt x="76255" y="45834"/>
                  </a:lnTo>
                  <a:lnTo>
                    <a:pt x="83327" y="39963"/>
                  </a:lnTo>
                  <a:lnTo>
                    <a:pt x="82993" y="39195"/>
                  </a:lnTo>
                  <a:lnTo>
                    <a:pt x="83027" y="39195"/>
                  </a:lnTo>
                  <a:cubicBezTo>
                    <a:pt x="84261" y="39195"/>
                    <a:pt x="85228" y="38195"/>
                    <a:pt x="85228" y="36994"/>
                  </a:cubicBezTo>
                  <a:cubicBezTo>
                    <a:pt x="85228" y="35813"/>
                    <a:pt x="84261" y="34858"/>
                    <a:pt x="83087" y="34858"/>
                  </a:cubicBezTo>
                  <a:cubicBezTo>
                    <a:pt x="83067" y="34858"/>
                    <a:pt x="83047" y="34858"/>
                    <a:pt x="83027" y="34859"/>
                  </a:cubicBezTo>
                  <a:cubicBezTo>
                    <a:pt x="82927" y="34859"/>
                    <a:pt x="82893" y="34859"/>
                    <a:pt x="82827" y="34892"/>
                  </a:cubicBezTo>
                  <a:lnTo>
                    <a:pt x="77556" y="21283"/>
                  </a:lnTo>
                  <a:lnTo>
                    <a:pt x="78257" y="20982"/>
                  </a:lnTo>
                  <a:lnTo>
                    <a:pt x="77323" y="18280"/>
                  </a:lnTo>
                  <a:lnTo>
                    <a:pt x="77056" y="17547"/>
                  </a:lnTo>
                  <a:lnTo>
                    <a:pt x="75088" y="12376"/>
                  </a:lnTo>
                  <a:lnTo>
                    <a:pt x="74821" y="11542"/>
                  </a:lnTo>
                  <a:lnTo>
                    <a:pt x="73887" y="9107"/>
                  </a:lnTo>
                  <a:cubicBezTo>
                    <a:pt x="74421" y="8707"/>
                    <a:pt x="74888" y="8207"/>
                    <a:pt x="75154" y="7539"/>
                  </a:cubicBezTo>
                  <a:cubicBezTo>
                    <a:pt x="75888" y="5805"/>
                    <a:pt x="75054" y="3770"/>
                    <a:pt x="73253" y="3003"/>
                  </a:cubicBezTo>
                  <a:cubicBezTo>
                    <a:pt x="72805" y="2824"/>
                    <a:pt x="72347" y="2738"/>
                    <a:pt x="71900" y="2738"/>
                  </a:cubicBezTo>
                  <a:cubicBezTo>
                    <a:pt x="71182" y="2738"/>
                    <a:pt x="70493" y="2959"/>
                    <a:pt x="69917" y="3370"/>
                  </a:cubicBezTo>
                  <a:lnTo>
                    <a:pt x="60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0"/>
            <p:cNvSpPr/>
            <p:nvPr/>
          </p:nvSpPr>
          <p:spPr>
            <a:xfrm>
              <a:off x="2858407" y="3196875"/>
              <a:ext cx="867469" cy="1356287"/>
            </a:xfrm>
            <a:custGeom>
              <a:rect b="b" l="l" r="r" t="t"/>
              <a:pathLst>
                <a:path extrusionOk="0" h="41464" w="26520">
                  <a:moveTo>
                    <a:pt x="17379" y="21816"/>
                  </a:moveTo>
                  <a:lnTo>
                    <a:pt x="18947" y="25786"/>
                  </a:lnTo>
                  <a:lnTo>
                    <a:pt x="19481" y="27220"/>
                  </a:lnTo>
                  <a:lnTo>
                    <a:pt x="21449" y="32391"/>
                  </a:lnTo>
                  <a:lnTo>
                    <a:pt x="20215" y="32391"/>
                  </a:lnTo>
                  <a:lnTo>
                    <a:pt x="18447" y="27287"/>
                  </a:lnTo>
                  <a:lnTo>
                    <a:pt x="17947" y="25819"/>
                  </a:lnTo>
                  <a:lnTo>
                    <a:pt x="16646" y="22117"/>
                  </a:lnTo>
                  <a:lnTo>
                    <a:pt x="17379" y="21816"/>
                  </a:lnTo>
                  <a:close/>
                  <a:moveTo>
                    <a:pt x="21616" y="34058"/>
                  </a:moveTo>
                  <a:lnTo>
                    <a:pt x="22283" y="35159"/>
                  </a:lnTo>
                  <a:lnTo>
                    <a:pt x="21516" y="36160"/>
                  </a:lnTo>
                  <a:lnTo>
                    <a:pt x="20815" y="34058"/>
                  </a:lnTo>
                  <a:close/>
                  <a:moveTo>
                    <a:pt x="1668" y="1"/>
                  </a:moveTo>
                  <a:lnTo>
                    <a:pt x="1702" y="2436"/>
                  </a:lnTo>
                  <a:lnTo>
                    <a:pt x="0" y="3336"/>
                  </a:lnTo>
                  <a:lnTo>
                    <a:pt x="201" y="5038"/>
                  </a:lnTo>
                  <a:lnTo>
                    <a:pt x="1768" y="4204"/>
                  </a:lnTo>
                  <a:lnTo>
                    <a:pt x="1802" y="7673"/>
                  </a:lnTo>
                  <a:lnTo>
                    <a:pt x="8473" y="9674"/>
                  </a:lnTo>
                  <a:lnTo>
                    <a:pt x="22283" y="40997"/>
                  </a:lnTo>
                  <a:lnTo>
                    <a:pt x="22817" y="41464"/>
                  </a:lnTo>
                  <a:lnTo>
                    <a:pt x="24651" y="39896"/>
                  </a:lnTo>
                  <a:lnTo>
                    <a:pt x="24318" y="39162"/>
                  </a:lnTo>
                  <a:lnTo>
                    <a:pt x="24351" y="39162"/>
                  </a:lnTo>
                  <a:cubicBezTo>
                    <a:pt x="25552" y="39162"/>
                    <a:pt x="26519" y="38161"/>
                    <a:pt x="26486" y="36961"/>
                  </a:cubicBezTo>
                  <a:cubicBezTo>
                    <a:pt x="26486" y="35845"/>
                    <a:pt x="25550" y="34858"/>
                    <a:pt x="24376" y="34858"/>
                  </a:cubicBezTo>
                  <a:cubicBezTo>
                    <a:pt x="24357" y="34858"/>
                    <a:pt x="24337" y="34858"/>
                    <a:pt x="24318" y="34859"/>
                  </a:cubicBezTo>
                  <a:cubicBezTo>
                    <a:pt x="24218" y="34859"/>
                    <a:pt x="24184" y="34859"/>
                    <a:pt x="24118" y="34892"/>
                  </a:cubicBezTo>
                  <a:lnTo>
                    <a:pt x="18847" y="21283"/>
                  </a:lnTo>
                  <a:lnTo>
                    <a:pt x="19548" y="20982"/>
                  </a:lnTo>
                  <a:lnTo>
                    <a:pt x="18614" y="18280"/>
                  </a:lnTo>
                  <a:lnTo>
                    <a:pt x="18347" y="17547"/>
                  </a:lnTo>
                  <a:lnTo>
                    <a:pt x="16379" y="12376"/>
                  </a:lnTo>
                  <a:lnTo>
                    <a:pt x="16112" y="11542"/>
                  </a:lnTo>
                  <a:lnTo>
                    <a:pt x="15178" y="9107"/>
                  </a:lnTo>
                  <a:cubicBezTo>
                    <a:pt x="15712" y="8707"/>
                    <a:pt x="16179" y="8207"/>
                    <a:pt x="16445" y="7539"/>
                  </a:cubicBezTo>
                  <a:cubicBezTo>
                    <a:pt x="17179" y="5805"/>
                    <a:pt x="16345" y="3770"/>
                    <a:pt x="14544" y="3003"/>
                  </a:cubicBezTo>
                  <a:cubicBezTo>
                    <a:pt x="14096" y="2824"/>
                    <a:pt x="13638" y="2738"/>
                    <a:pt x="13191" y="2738"/>
                  </a:cubicBezTo>
                  <a:cubicBezTo>
                    <a:pt x="12473" y="2738"/>
                    <a:pt x="11784" y="2959"/>
                    <a:pt x="11208" y="3370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80"/>
            <p:cNvSpPr/>
            <p:nvPr/>
          </p:nvSpPr>
          <p:spPr>
            <a:xfrm>
              <a:off x="2891150" y="4474628"/>
              <a:ext cx="807741" cy="569448"/>
            </a:xfrm>
            <a:custGeom>
              <a:rect b="b" l="l" r="r" t="t"/>
              <a:pathLst>
                <a:path extrusionOk="0" h="17409" w="24694">
                  <a:moveTo>
                    <a:pt x="23884" y="0"/>
                  </a:moveTo>
                  <a:lnTo>
                    <a:pt x="5037" y="2735"/>
                  </a:lnTo>
                  <a:lnTo>
                    <a:pt x="1701" y="934"/>
                  </a:lnTo>
                  <a:lnTo>
                    <a:pt x="0" y="1168"/>
                  </a:lnTo>
                  <a:cubicBezTo>
                    <a:pt x="0" y="1168"/>
                    <a:pt x="4503" y="6738"/>
                    <a:pt x="9774" y="13209"/>
                  </a:cubicBezTo>
                  <a:cubicBezTo>
                    <a:pt x="12020" y="15999"/>
                    <a:pt x="15112" y="17408"/>
                    <a:pt x="17883" y="17408"/>
                  </a:cubicBezTo>
                  <a:cubicBezTo>
                    <a:pt x="21574" y="17408"/>
                    <a:pt x="24694" y="14908"/>
                    <a:pt x="24484" y="9840"/>
                  </a:cubicBezTo>
                  <a:cubicBezTo>
                    <a:pt x="24051" y="934"/>
                    <a:pt x="23884" y="0"/>
                    <a:pt x="2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80"/>
            <p:cNvSpPr/>
            <p:nvPr/>
          </p:nvSpPr>
          <p:spPr>
            <a:xfrm>
              <a:off x="2890038" y="4476787"/>
              <a:ext cx="807773" cy="568500"/>
            </a:xfrm>
            <a:custGeom>
              <a:rect b="b" l="l" r="r" t="t"/>
              <a:pathLst>
                <a:path extrusionOk="0" h="17380" w="24695">
                  <a:moveTo>
                    <a:pt x="23918" y="1"/>
                  </a:moveTo>
                  <a:lnTo>
                    <a:pt x="22117" y="234"/>
                  </a:lnTo>
                  <a:cubicBezTo>
                    <a:pt x="22183" y="868"/>
                    <a:pt x="22183" y="1569"/>
                    <a:pt x="22217" y="2336"/>
                  </a:cubicBezTo>
                  <a:cubicBezTo>
                    <a:pt x="22426" y="7404"/>
                    <a:pt x="19306" y="9903"/>
                    <a:pt x="15615" y="9903"/>
                  </a:cubicBezTo>
                  <a:cubicBezTo>
                    <a:pt x="12844" y="9903"/>
                    <a:pt x="9752" y="8494"/>
                    <a:pt x="7506" y="5705"/>
                  </a:cubicBezTo>
                  <a:cubicBezTo>
                    <a:pt x="6672" y="4671"/>
                    <a:pt x="5872" y="3670"/>
                    <a:pt x="5071" y="2703"/>
                  </a:cubicBezTo>
                  <a:lnTo>
                    <a:pt x="5038" y="2703"/>
                  </a:lnTo>
                  <a:lnTo>
                    <a:pt x="1702" y="901"/>
                  </a:lnTo>
                  <a:lnTo>
                    <a:pt x="1" y="1168"/>
                  </a:lnTo>
                  <a:cubicBezTo>
                    <a:pt x="1" y="1168"/>
                    <a:pt x="4504" y="6706"/>
                    <a:pt x="9741" y="13210"/>
                  </a:cubicBezTo>
                  <a:cubicBezTo>
                    <a:pt x="11995" y="15978"/>
                    <a:pt x="15086" y="17379"/>
                    <a:pt x="17856" y="17379"/>
                  </a:cubicBezTo>
                  <a:cubicBezTo>
                    <a:pt x="21562" y="17379"/>
                    <a:pt x="24695" y="14871"/>
                    <a:pt x="24485" y="9774"/>
                  </a:cubicBezTo>
                  <a:cubicBezTo>
                    <a:pt x="24085" y="901"/>
                    <a:pt x="23918" y="1"/>
                    <a:pt x="23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0"/>
            <p:cNvSpPr/>
            <p:nvPr/>
          </p:nvSpPr>
          <p:spPr>
            <a:xfrm>
              <a:off x="3010087" y="4482249"/>
              <a:ext cx="629896" cy="370473"/>
            </a:xfrm>
            <a:custGeom>
              <a:rect b="b" l="l" r="r" t="t"/>
              <a:pathLst>
                <a:path extrusionOk="0" h="11326" w="19257">
                  <a:moveTo>
                    <a:pt x="18880" y="1"/>
                  </a:moveTo>
                  <a:lnTo>
                    <a:pt x="18480" y="34"/>
                  </a:lnTo>
                  <a:cubicBezTo>
                    <a:pt x="18513" y="668"/>
                    <a:pt x="18513" y="1368"/>
                    <a:pt x="18547" y="2102"/>
                  </a:cubicBezTo>
                  <a:cubicBezTo>
                    <a:pt x="18756" y="7183"/>
                    <a:pt x="15643" y="9680"/>
                    <a:pt x="11958" y="9680"/>
                  </a:cubicBezTo>
                  <a:cubicBezTo>
                    <a:pt x="9184" y="9680"/>
                    <a:pt x="6085" y="8265"/>
                    <a:pt x="3836" y="5471"/>
                  </a:cubicBezTo>
                  <a:cubicBezTo>
                    <a:pt x="3002" y="4437"/>
                    <a:pt x="2202" y="3436"/>
                    <a:pt x="1401" y="2502"/>
                  </a:cubicBezTo>
                  <a:lnTo>
                    <a:pt x="1368" y="2502"/>
                  </a:lnTo>
                  <a:lnTo>
                    <a:pt x="0" y="1735"/>
                  </a:lnTo>
                  <a:lnTo>
                    <a:pt x="0" y="1735"/>
                  </a:lnTo>
                  <a:cubicBezTo>
                    <a:pt x="1334" y="3370"/>
                    <a:pt x="2769" y="5204"/>
                    <a:pt x="4336" y="7106"/>
                  </a:cubicBezTo>
                  <a:cubicBezTo>
                    <a:pt x="6618" y="9904"/>
                    <a:pt x="9727" y="11325"/>
                    <a:pt x="12499" y="11325"/>
                  </a:cubicBezTo>
                  <a:cubicBezTo>
                    <a:pt x="16172" y="11325"/>
                    <a:pt x="19256" y="8831"/>
                    <a:pt x="19047" y="3737"/>
                  </a:cubicBezTo>
                  <a:cubicBezTo>
                    <a:pt x="19014" y="2269"/>
                    <a:pt x="18914" y="1035"/>
                    <a:pt x="18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0"/>
            <p:cNvSpPr/>
            <p:nvPr/>
          </p:nvSpPr>
          <p:spPr>
            <a:xfrm>
              <a:off x="937982" y="3381299"/>
              <a:ext cx="1958577" cy="1666149"/>
            </a:xfrm>
            <a:custGeom>
              <a:rect b="b" l="l" r="r" t="t"/>
              <a:pathLst>
                <a:path extrusionOk="0" h="50937" w="59877">
                  <a:moveTo>
                    <a:pt x="54673" y="0"/>
                  </a:moveTo>
                  <a:lnTo>
                    <a:pt x="49803" y="2669"/>
                  </a:lnTo>
                  <a:lnTo>
                    <a:pt x="49403" y="1968"/>
                  </a:lnTo>
                  <a:lnTo>
                    <a:pt x="32057" y="11475"/>
                  </a:lnTo>
                  <a:cubicBezTo>
                    <a:pt x="32024" y="11475"/>
                    <a:pt x="32024" y="11408"/>
                    <a:pt x="31990" y="11408"/>
                  </a:cubicBezTo>
                  <a:cubicBezTo>
                    <a:pt x="31434" y="11179"/>
                    <a:pt x="30857" y="11070"/>
                    <a:pt x="30290" y="11070"/>
                  </a:cubicBezTo>
                  <a:cubicBezTo>
                    <a:pt x="28546" y="11070"/>
                    <a:pt x="26891" y="12098"/>
                    <a:pt x="26186" y="13810"/>
                  </a:cubicBezTo>
                  <a:cubicBezTo>
                    <a:pt x="25853" y="14577"/>
                    <a:pt x="25786" y="15411"/>
                    <a:pt x="25886" y="16212"/>
                  </a:cubicBezTo>
                  <a:lnTo>
                    <a:pt x="1" y="50937"/>
                  </a:lnTo>
                  <a:lnTo>
                    <a:pt x="1" y="50937"/>
                  </a:lnTo>
                  <a:lnTo>
                    <a:pt x="16346" y="50836"/>
                  </a:lnTo>
                  <a:lnTo>
                    <a:pt x="32357" y="17913"/>
                  </a:lnTo>
                  <a:lnTo>
                    <a:pt x="59677" y="9574"/>
                  </a:lnTo>
                  <a:lnTo>
                    <a:pt x="59877" y="5137"/>
                  </a:lnTo>
                  <a:lnTo>
                    <a:pt x="59877" y="5137"/>
                  </a:lnTo>
                  <a:lnTo>
                    <a:pt x="42164" y="9540"/>
                  </a:lnTo>
                  <a:lnTo>
                    <a:pt x="42164" y="9540"/>
                  </a:lnTo>
                  <a:lnTo>
                    <a:pt x="50904" y="4737"/>
                  </a:lnTo>
                  <a:lnTo>
                    <a:pt x="50537" y="4036"/>
                  </a:lnTo>
                  <a:lnTo>
                    <a:pt x="55841" y="1168"/>
                  </a:lnTo>
                  <a:lnTo>
                    <a:pt x="546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0"/>
            <p:cNvSpPr/>
            <p:nvPr/>
          </p:nvSpPr>
          <p:spPr>
            <a:xfrm>
              <a:off x="1986595" y="3446753"/>
              <a:ext cx="616485" cy="384114"/>
            </a:xfrm>
            <a:custGeom>
              <a:rect b="b" l="l" r="r" t="t"/>
              <a:pathLst>
                <a:path extrusionOk="0" h="11743" w="18847">
                  <a:moveTo>
                    <a:pt x="17346" y="1"/>
                  </a:moveTo>
                  <a:lnTo>
                    <a:pt x="0" y="9474"/>
                  </a:lnTo>
                  <a:cubicBezTo>
                    <a:pt x="1268" y="10074"/>
                    <a:pt x="2268" y="11742"/>
                    <a:pt x="2268" y="11742"/>
                  </a:cubicBezTo>
                  <a:lnTo>
                    <a:pt x="10107" y="7573"/>
                  </a:lnTo>
                  <a:lnTo>
                    <a:pt x="18847" y="2803"/>
                  </a:lnTo>
                  <a:lnTo>
                    <a:pt x="18480" y="2069"/>
                  </a:lnTo>
                  <a:lnTo>
                    <a:pt x="18513" y="2069"/>
                  </a:lnTo>
                  <a:lnTo>
                    <a:pt x="17746" y="701"/>
                  </a:lnTo>
                  <a:lnTo>
                    <a:pt x="17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80"/>
            <p:cNvSpPr/>
            <p:nvPr/>
          </p:nvSpPr>
          <p:spPr>
            <a:xfrm>
              <a:off x="1412650" y="3549335"/>
              <a:ext cx="1483922" cy="1494847"/>
            </a:xfrm>
            <a:custGeom>
              <a:rect b="b" l="l" r="r" t="t"/>
              <a:pathLst>
                <a:path extrusionOk="0" h="45700" w="45366">
                  <a:moveTo>
                    <a:pt x="45366" y="0"/>
                  </a:moveTo>
                  <a:lnTo>
                    <a:pt x="44632" y="167"/>
                  </a:lnTo>
                  <a:lnTo>
                    <a:pt x="44465" y="3569"/>
                  </a:lnTo>
                  <a:lnTo>
                    <a:pt x="15311" y="12442"/>
                  </a:lnTo>
                  <a:lnTo>
                    <a:pt x="0" y="45699"/>
                  </a:lnTo>
                  <a:lnTo>
                    <a:pt x="1835" y="45699"/>
                  </a:lnTo>
                  <a:lnTo>
                    <a:pt x="16345" y="15911"/>
                  </a:lnTo>
                  <a:lnTo>
                    <a:pt x="45166" y="4437"/>
                  </a:lnTo>
                  <a:lnTo>
                    <a:pt x="453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0"/>
            <p:cNvSpPr/>
            <p:nvPr/>
          </p:nvSpPr>
          <p:spPr>
            <a:xfrm>
              <a:off x="2564892" y="3278718"/>
              <a:ext cx="349179" cy="235708"/>
            </a:xfrm>
            <a:custGeom>
              <a:rect b="b" l="l" r="r" t="t"/>
              <a:pathLst>
                <a:path extrusionOk="0" h="7206" w="10675">
                  <a:moveTo>
                    <a:pt x="10675" y="1"/>
                  </a:moveTo>
                  <a:lnTo>
                    <a:pt x="0" y="5805"/>
                  </a:lnTo>
                  <a:lnTo>
                    <a:pt x="801" y="7206"/>
                  </a:lnTo>
                  <a:lnTo>
                    <a:pt x="10675" y="1802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0"/>
            <p:cNvSpPr/>
            <p:nvPr/>
          </p:nvSpPr>
          <p:spPr>
            <a:xfrm>
              <a:off x="1849111" y="3803466"/>
              <a:ext cx="126588" cy="111345"/>
            </a:xfrm>
            <a:custGeom>
              <a:rect b="b" l="l" r="r" t="t"/>
              <a:pathLst>
                <a:path extrusionOk="0" h="3404" w="3870">
                  <a:moveTo>
                    <a:pt x="1953" y="1"/>
                  </a:moveTo>
                  <a:cubicBezTo>
                    <a:pt x="1303" y="1"/>
                    <a:pt x="667" y="388"/>
                    <a:pt x="367" y="1037"/>
                  </a:cubicBezTo>
                  <a:cubicBezTo>
                    <a:pt x="0" y="1871"/>
                    <a:pt x="400" y="2872"/>
                    <a:pt x="1301" y="3272"/>
                  </a:cubicBezTo>
                  <a:cubicBezTo>
                    <a:pt x="1503" y="3361"/>
                    <a:pt x="1716" y="3403"/>
                    <a:pt x="1926" y="3403"/>
                  </a:cubicBezTo>
                  <a:cubicBezTo>
                    <a:pt x="2583" y="3403"/>
                    <a:pt x="3225" y="2995"/>
                    <a:pt x="3503" y="2338"/>
                  </a:cubicBezTo>
                  <a:cubicBezTo>
                    <a:pt x="3869" y="1504"/>
                    <a:pt x="3469" y="504"/>
                    <a:pt x="2602" y="137"/>
                  </a:cubicBezTo>
                  <a:cubicBezTo>
                    <a:pt x="2392" y="44"/>
                    <a:pt x="217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0"/>
            <p:cNvSpPr/>
            <p:nvPr/>
          </p:nvSpPr>
          <p:spPr>
            <a:xfrm>
              <a:off x="1879663" y="3829733"/>
              <a:ext cx="67677" cy="58976"/>
            </a:xfrm>
            <a:custGeom>
              <a:rect b="b" l="l" r="r" t="t"/>
              <a:pathLst>
                <a:path extrusionOk="0" h="1803" w="2069">
                  <a:moveTo>
                    <a:pt x="500" y="1"/>
                  </a:moveTo>
                  <a:lnTo>
                    <a:pt x="0" y="935"/>
                  </a:lnTo>
                  <a:lnTo>
                    <a:pt x="500" y="1802"/>
                  </a:lnTo>
                  <a:lnTo>
                    <a:pt x="1534" y="1802"/>
                  </a:lnTo>
                  <a:lnTo>
                    <a:pt x="2068" y="935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0"/>
            <p:cNvSpPr/>
            <p:nvPr/>
          </p:nvSpPr>
          <p:spPr>
            <a:xfrm>
              <a:off x="1896019" y="3843766"/>
              <a:ext cx="34934" cy="30911"/>
            </a:xfrm>
            <a:custGeom>
              <a:rect b="b" l="l" r="r" t="t"/>
              <a:pathLst>
                <a:path extrusionOk="0" h="945" w="1068">
                  <a:moveTo>
                    <a:pt x="495" y="0"/>
                  </a:moveTo>
                  <a:cubicBezTo>
                    <a:pt x="306" y="0"/>
                    <a:pt x="141" y="100"/>
                    <a:pt x="67" y="272"/>
                  </a:cubicBezTo>
                  <a:cubicBezTo>
                    <a:pt x="0" y="539"/>
                    <a:pt x="67" y="839"/>
                    <a:pt x="334" y="906"/>
                  </a:cubicBezTo>
                  <a:cubicBezTo>
                    <a:pt x="395" y="932"/>
                    <a:pt x="461" y="945"/>
                    <a:pt x="525" y="945"/>
                  </a:cubicBezTo>
                  <a:cubicBezTo>
                    <a:pt x="708" y="945"/>
                    <a:pt x="885" y="845"/>
                    <a:pt x="934" y="673"/>
                  </a:cubicBezTo>
                  <a:cubicBezTo>
                    <a:pt x="1068" y="406"/>
                    <a:pt x="934" y="172"/>
                    <a:pt x="701" y="39"/>
                  </a:cubicBezTo>
                  <a:cubicBezTo>
                    <a:pt x="631" y="13"/>
                    <a:pt x="561" y="0"/>
                    <a:pt x="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0"/>
            <p:cNvSpPr/>
            <p:nvPr/>
          </p:nvSpPr>
          <p:spPr>
            <a:xfrm>
              <a:off x="3012246" y="3533503"/>
              <a:ext cx="127700" cy="111312"/>
            </a:xfrm>
            <a:custGeom>
              <a:rect b="b" l="l" r="r" t="t"/>
              <a:pathLst>
                <a:path extrusionOk="0" h="3403" w="3904">
                  <a:moveTo>
                    <a:pt x="1944" y="0"/>
                  </a:moveTo>
                  <a:cubicBezTo>
                    <a:pt x="1298" y="0"/>
                    <a:pt x="674" y="406"/>
                    <a:pt x="401" y="1051"/>
                  </a:cubicBezTo>
                  <a:cubicBezTo>
                    <a:pt x="1" y="1885"/>
                    <a:pt x="434" y="2886"/>
                    <a:pt x="1302" y="3253"/>
                  </a:cubicBezTo>
                  <a:cubicBezTo>
                    <a:pt x="1515" y="3355"/>
                    <a:pt x="1739" y="3403"/>
                    <a:pt x="1961" y="3403"/>
                  </a:cubicBezTo>
                  <a:cubicBezTo>
                    <a:pt x="2606" y="3403"/>
                    <a:pt x="3230" y="2998"/>
                    <a:pt x="3503" y="2352"/>
                  </a:cubicBezTo>
                  <a:cubicBezTo>
                    <a:pt x="3904" y="1485"/>
                    <a:pt x="3470" y="484"/>
                    <a:pt x="2603" y="151"/>
                  </a:cubicBezTo>
                  <a:cubicBezTo>
                    <a:pt x="2389" y="48"/>
                    <a:pt x="2165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0"/>
            <p:cNvSpPr/>
            <p:nvPr/>
          </p:nvSpPr>
          <p:spPr>
            <a:xfrm>
              <a:off x="3042798" y="3560228"/>
              <a:ext cx="66598" cy="57864"/>
            </a:xfrm>
            <a:custGeom>
              <a:rect b="b" l="l" r="r" t="t"/>
              <a:pathLst>
                <a:path extrusionOk="0" h="1769" w="2036">
                  <a:moveTo>
                    <a:pt x="501" y="1"/>
                  </a:moveTo>
                  <a:lnTo>
                    <a:pt x="1" y="868"/>
                  </a:lnTo>
                  <a:lnTo>
                    <a:pt x="501" y="1769"/>
                  </a:lnTo>
                  <a:lnTo>
                    <a:pt x="1535" y="1769"/>
                  </a:lnTo>
                  <a:lnTo>
                    <a:pt x="2036" y="868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0"/>
            <p:cNvSpPr/>
            <p:nvPr/>
          </p:nvSpPr>
          <p:spPr>
            <a:xfrm>
              <a:off x="3059186" y="3573639"/>
              <a:ext cx="33855" cy="31075"/>
            </a:xfrm>
            <a:custGeom>
              <a:rect b="b" l="l" r="r" t="t"/>
              <a:pathLst>
                <a:path extrusionOk="0" h="950" w="1035">
                  <a:moveTo>
                    <a:pt x="514" y="0"/>
                  </a:moveTo>
                  <a:cubicBezTo>
                    <a:pt x="317" y="0"/>
                    <a:pt x="143" y="87"/>
                    <a:pt x="67" y="291"/>
                  </a:cubicBezTo>
                  <a:cubicBezTo>
                    <a:pt x="0" y="525"/>
                    <a:pt x="67" y="825"/>
                    <a:pt x="334" y="925"/>
                  </a:cubicBezTo>
                  <a:cubicBezTo>
                    <a:pt x="389" y="941"/>
                    <a:pt x="448" y="949"/>
                    <a:pt x="507" y="949"/>
                  </a:cubicBezTo>
                  <a:cubicBezTo>
                    <a:pt x="698" y="949"/>
                    <a:pt x="891" y="862"/>
                    <a:pt x="967" y="658"/>
                  </a:cubicBezTo>
                  <a:cubicBezTo>
                    <a:pt x="1034" y="425"/>
                    <a:pt x="967" y="124"/>
                    <a:pt x="701" y="24"/>
                  </a:cubicBezTo>
                  <a:cubicBezTo>
                    <a:pt x="638" y="9"/>
                    <a:pt x="575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0"/>
            <p:cNvSpPr/>
            <p:nvPr/>
          </p:nvSpPr>
          <p:spPr>
            <a:xfrm>
              <a:off x="3228302" y="3340999"/>
              <a:ext cx="126588" cy="111312"/>
            </a:xfrm>
            <a:custGeom>
              <a:rect b="b" l="l" r="r" t="t"/>
              <a:pathLst>
                <a:path extrusionOk="0" h="3403" w="3870">
                  <a:moveTo>
                    <a:pt x="1944" y="0"/>
                  </a:moveTo>
                  <a:cubicBezTo>
                    <a:pt x="1287" y="0"/>
                    <a:pt x="645" y="408"/>
                    <a:pt x="367" y="1065"/>
                  </a:cubicBezTo>
                  <a:cubicBezTo>
                    <a:pt x="0" y="1899"/>
                    <a:pt x="401" y="2900"/>
                    <a:pt x="1301" y="3267"/>
                  </a:cubicBezTo>
                  <a:cubicBezTo>
                    <a:pt x="1511" y="3359"/>
                    <a:pt x="1731" y="3403"/>
                    <a:pt x="1950" y="3403"/>
                  </a:cubicBezTo>
                  <a:cubicBezTo>
                    <a:pt x="2599" y="3403"/>
                    <a:pt x="3228" y="3015"/>
                    <a:pt x="3503" y="2366"/>
                  </a:cubicBezTo>
                  <a:cubicBezTo>
                    <a:pt x="3870" y="1466"/>
                    <a:pt x="3470" y="465"/>
                    <a:pt x="2569" y="131"/>
                  </a:cubicBezTo>
                  <a:cubicBezTo>
                    <a:pt x="2367" y="42"/>
                    <a:pt x="2154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0"/>
            <p:cNvSpPr/>
            <p:nvPr/>
          </p:nvSpPr>
          <p:spPr>
            <a:xfrm>
              <a:off x="3257774" y="3367102"/>
              <a:ext cx="68756" cy="58943"/>
            </a:xfrm>
            <a:custGeom>
              <a:rect b="b" l="l" r="r" t="t"/>
              <a:pathLst>
                <a:path extrusionOk="0" h="1802" w="2102">
                  <a:moveTo>
                    <a:pt x="500" y="0"/>
                  </a:moveTo>
                  <a:lnTo>
                    <a:pt x="0" y="901"/>
                  </a:lnTo>
                  <a:lnTo>
                    <a:pt x="500" y="1802"/>
                  </a:lnTo>
                  <a:lnTo>
                    <a:pt x="1568" y="1802"/>
                  </a:lnTo>
                  <a:lnTo>
                    <a:pt x="2102" y="90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0"/>
            <p:cNvSpPr/>
            <p:nvPr/>
          </p:nvSpPr>
          <p:spPr>
            <a:xfrm>
              <a:off x="3274130" y="3380023"/>
              <a:ext cx="36046" cy="30944"/>
            </a:xfrm>
            <a:custGeom>
              <a:rect b="b" l="l" r="r" t="t"/>
              <a:pathLst>
                <a:path extrusionOk="0" h="946" w="1102">
                  <a:moveTo>
                    <a:pt x="523" y="0"/>
                  </a:moveTo>
                  <a:cubicBezTo>
                    <a:pt x="326" y="0"/>
                    <a:pt x="150" y="100"/>
                    <a:pt x="101" y="273"/>
                  </a:cubicBezTo>
                  <a:cubicBezTo>
                    <a:pt x="0" y="539"/>
                    <a:pt x="101" y="840"/>
                    <a:pt x="334" y="906"/>
                  </a:cubicBezTo>
                  <a:cubicBezTo>
                    <a:pt x="404" y="933"/>
                    <a:pt x="476" y="945"/>
                    <a:pt x="545" y="945"/>
                  </a:cubicBezTo>
                  <a:cubicBezTo>
                    <a:pt x="742" y="945"/>
                    <a:pt x="919" y="845"/>
                    <a:pt x="968" y="673"/>
                  </a:cubicBezTo>
                  <a:cubicBezTo>
                    <a:pt x="1101" y="439"/>
                    <a:pt x="968" y="173"/>
                    <a:pt x="734" y="39"/>
                  </a:cubicBezTo>
                  <a:cubicBezTo>
                    <a:pt x="665" y="13"/>
                    <a:pt x="593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0"/>
            <p:cNvSpPr/>
            <p:nvPr/>
          </p:nvSpPr>
          <p:spPr>
            <a:xfrm>
              <a:off x="3581841" y="4349051"/>
              <a:ext cx="126588" cy="111476"/>
            </a:xfrm>
            <a:custGeom>
              <a:rect b="b" l="l" r="r" t="t"/>
              <a:pathLst>
                <a:path extrusionOk="0" h="3408" w="3870">
                  <a:moveTo>
                    <a:pt x="1921" y="0"/>
                  </a:moveTo>
                  <a:cubicBezTo>
                    <a:pt x="1271" y="0"/>
                    <a:pt x="642" y="388"/>
                    <a:pt x="367" y="1037"/>
                  </a:cubicBezTo>
                  <a:cubicBezTo>
                    <a:pt x="0" y="1871"/>
                    <a:pt x="400" y="2872"/>
                    <a:pt x="1268" y="3272"/>
                  </a:cubicBezTo>
                  <a:cubicBezTo>
                    <a:pt x="1476" y="3364"/>
                    <a:pt x="1695" y="3407"/>
                    <a:pt x="1913" y="3407"/>
                  </a:cubicBezTo>
                  <a:cubicBezTo>
                    <a:pt x="2565" y="3407"/>
                    <a:pt x="3202" y="3013"/>
                    <a:pt x="3503" y="2338"/>
                  </a:cubicBezTo>
                  <a:cubicBezTo>
                    <a:pt x="3870" y="1471"/>
                    <a:pt x="3436" y="503"/>
                    <a:pt x="2569" y="136"/>
                  </a:cubicBezTo>
                  <a:cubicBezTo>
                    <a:pt x="2359" y="44"/>
                    <a:pt x="2139" y="0"/>
                    <a:pt x="1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0"/>
            <p:cNvSpPr/>
            <p:nvPr/>
          </p:nvSpPr>
          <p:spPr>
            <a:xfrm>
              <a:off x="3611281" y="4375317"/>
              <a:ext cx="66598" cy="58943"/>
            </a:xfrm>
            <a:custGeom>
              <a:rect b="b" l="l" r="r" t="t"/>
              <a:pathLst>
                <a:path extrusionOk="0" h="1802" w="2036">
                  <a:moveTo>
                    <a:pt x="501" y="1"/>
                  </a:moveTo>
                  <a:lnTo>
                    <a:pt x="1" y="935"/>
                  </a:lnTo>
                  <a:lnTo>
                    <a:pt x="501" y="1802"/>
                  </a:lnTo>
                  <a:lnTo>
                    <a:pt x="1535" y="1802"/>
                  </a:lnTo>
                  <a:lnTo>
                    <a:pt x="2036" y="9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0"/>
            <p:cNvSpPr/>
            <p:nvPr/>
          </p:nvSpPr>
          <p:spPr>
            <a:xfrm>
              <a:off x="3627669" y="4389318"/>
              <a:ext cx="33855" cy="30944"/>
            </a:xfrm>
            <a:custGeom>
              <a:rect b="b" l="l" r="r" t="t"/>
              <a:pathLst>
                <a:path extrusionOk="0" h="946" w="1035">
                  <a:moveTo>
                    <a:pt x="509" y="1"/>
                  </a:moveTo>
                  <a:cubicBezTo>
                    <a:pt x="326" y="1"/>
                    <a:pt x="150" y="101"/>
                    <a:pt x="100" y="273"/>
                  </a:cubicBezTo>
                  <a:cubicBezTo>
                    <a:pt x="0" y="540"/>
                    <a:pt x="100" y="840"/>
                    <a:pt x="334" y="907"/>
                  </a:cubicBezTo>
                  <a:cubicBezTo>
                    <a:pt x="404" y="933"/>
                    <a:pt x="473" y="945"/>
                    <a:pt x="540" y="945"/>
                  </a:cubicBezTo>
                  <a:cubicBezTo>
                    <a:pt x="729" y="945"/>
                    <a:pt x="894" y="846"/>
                    <a:pt x="968" y="673"/>
                  </a:cubicBezTo>
                  <a:cubicBezTo>
                    <a:pt x="1034" y="406"/>
                    <a:pt x="968" y="173"/>
                    <a:pt x="701" y="40"/>
                  </a:cubicBezTo>
                  <a:cubicBezTo>
                    <a:pt x="640" y="13"/>
                    <a:pt x="574" y="1"/>
                    <a:pt x="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0"/>
            <p:cNvSpPr/>
            <p:nvPr/>
          </p:nvSpPr>
          <p:spPr>
            <a:xfrm>
              <a:off x="2917319" y="3426015"/>
              <a:ext cx="700517" cy="1128266"/>
            </a:xfrm>
            <a:custGeom>
              <a:rect b="b" l="l" r="r" t="t"/>
              <a:pathLst>
                <a:path extrusionOk="0" h="34493" w="21416">
                  <a:moveTo>
                    <a:pt x="1" y="1"/>
                  </a:moveTo>
                  <a:lnTo>
                    <a:pt x="1" y="701"/>
                  </a:lnTo>
                  <a:lnTo>
                    <a:pt x="6672" y="2703"/>
                  </a:lnTo>
                  <a:lnTo>
                    <a:pt x="20415" y="33992"/>
                  </a:lnTo>
                  <a:lnTo>
                    <a:pt x="21016" y="34492"/>
                  </a:lnTo>
                  <a:lnTo>
                    <a:pt x="21416" y="34159"/>
                  </a:lnTo>
                  <a:lnTo>
                    <a:pt x="8073" y="1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0"/>
            <p:cNvSpPr/>
            <p:nvPr/>
          </p:nvSpPr>
          <p:spPr>
            <a:xfrm>
              <a:off x="3425810" y="3893028"/>
              <a:ext cx="219321" cy="450678"/>
            </a:xfrm>
            <a:custGeom>
              <a:rect b="b" l="l" r="r" t="t"/>
              <a:pathLst>
                <a:path extrusionOk="0" h="13778" w="6705">
                  <a:moveTo>
                    <a:pt x="1501" y="1"/>
                  </a:moveTo>
                  <a:lnTo>
                    <a:pt x="0" y="534"/>
                  </a:lnTo>
                  <a:lnTo>
                    <a:pt x="1535" y="4504"/>
                  </a:lnTo>
                  <a:lnTo>
                    <a:pt x="2102" y="5905"/>
                  </a:lnTo>
                  <a:lnTo>
                    <a:pt x="4036" y="11075"/>
                  </a:lnTo>
                  <a:lnTo>
                    <a:pt x="5204" y="13777"/>
                  </a:lnTo>
                  <a:cubicBezTo>
                    <a:pt x="5456" y="13721"/>
                    <a:pt x="6036" y="13595"/>
                    <a:pt x="6472" y="13595"/>
                  </a:cubicBezTo>
                  <a:cubicBezTo>
                    <a:pt x="6556" y="13595"/>
                    <a:pt x="6635" y="13600"/>
                    <a:pt x="6705" y="13610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0"/>
            <p:cNvSpPr/>
            <p:nvPr/>
          </p:nvSpPr>
          <p:spPr>
            <a:xfrm>
              <a:off x="1070036" y="4010885"/>
              <a:ext cx="744153" cy="986403"/>
            </a:xfrm>
            <a:custGeom>
              <a:rect b="b" l="l" r="r" t="t"/>
              <a:pathLst>
                <a:path extrusionOk="0" h="30156" w="22750">
                  <a:moveTo>
                    <a:pt x="21949" y="0"/>
                  </a:moveTo>
                  <a:lnTo>
                    <a:pt x="0" y="30155"/>
                  </a:lnTo>
                  <a:lnTo>
                    <a:pt x="4103" y="30122"/>
                  </a:lnTo>
                  <a:cubicBezTo>
                    <a:pt x="7172" y="25285"/>
                    <a:pt x="19948" y="6605"/>
                    <a:pt x="20915" y="5071"/>
                  </a:cubicBezTo>
                  <a:cubicBezTo>
                    <a:pt x="22750" y="2169"/>
                    <a:pt x="21949" y="0"/>
                    <a:pt x="21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0"/>
            <p:cNvSpPr/>
            <p:nvPr/>
          </p:nvSpPr>
          <p:spPr>
            <a:xfrm>
              <a:off x="2902043" y="3506778"/>
              <a:ext cx="195344" cy="353530"/>
            </a:xfrm>
            <a:custGeom>
              <a:rect b="b" l="l" r="r" t="t"/>
              <a:pathLst>
                <a:path extrusionOk="0" h="10808" w="5972">
                  <a:moveTo>
                    <a:pt x="501" y="0"/>
                  </a:moveTo>
                  <a:lnTo>
                    <a:pt x="501" y="634"/>
                  </a:lnTo>
                  <a:lnTo>
                    <a:pt x="1" y="1134"/>
                  </a:lnTo>
                  <a:lnTo>
                    <a:pt x="5972" y="1080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6" name="Google Shape;1196;p80"/>
          <p:cNvSpPr txBox="1"/>
          <p:nvPr/>
        </p:nvSpPr>
        <p:spPr>
          <a:xfrm rot="-1787788">
            <a:off x="6689100" y="2483290"/>
            <a:ext cx="1818400" cy="631982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st="1428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POST</a:t>
            </a:r>
            <a:endParaRPr sz="31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97" name="Google Shape;1197;p80"/>
          <p:cNvSpPr txBox="1"/>
          <p:nvPr/>
        </p:nvSpPr>
        <p:spPr>
          <a:xfrm rot="-1787291">
            <a:off x="7497232" y="2678363"/>
            <a:ext cx="1329119" cy="631982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st="1428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PUT</a:t>
            </a:r>
            <a:endParaRPr sz="31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98" name="Google Shape;1198;p80"/>
          <p:cNvSpPr txBox="1"/>
          <p:nvPr/>
        </p:nvSpPr>
        <p:spPr>
          <a:xfrm rot="-1787788">
            <a:off x="7464856" y="3083935"/>
            <a:ext cx="1818400" cy="631982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st="142875">
              <a:schemeClr val="dk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DELETE</a:t>
            </a:r>
            <a:endParaRPr sz="31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99" name="Google Shape;119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46" y="786971"/>
            <a:ext cx="5000856" cy="54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닷넷데브" id="1200" name="Google Shape;120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80"/>
          <p:cNvSpPr txBox="1"/>
          <p:nvPr>
            <p:ph idx="4294967295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</a:t>
            </a:r>
            <a:r>
              <a:rPr lang="en" sz="2000"/>
              <a:t>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PIPIELINE &gt;  REQUEST &gt; CQRS &gt;</a:t>
            </a:r>
            <a:r>
              <a:rPr lang="en" sz="2000"/>
              <a:t> </a:t>
            </a:r>
            <a:r>
              <a:rPr lang="en" sz="3900"/>
              <a:t>COMMAND</a:t>
            </a:r>
            <a:endParaRPr sz="1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02" name="Google Shape;120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00" y="1639650"/>
            <a:ext cx="5118601" cy="15217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03" name="Google Shape;1203;p80"/>
          <p:cNvCxnSpPr/>
          <p:nvPr/>
        </p:nvCxnSpPr>
        <p:spPr>
          <a:xfrm>
            <a:off x="1376152" y="1315375"/>
            <a:ext cx="3235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4" name="Google Shape;120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295" y="3642300"/>
            <a:ext cx="5118600" cy="8925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05" name="Google Shape;1205;p80"/>
          <p:cNvGrpSpPr/>
          <p:nvPr/>
        </p:nvGrpSpPr>
        <p:grpSpPr>
          <a:xfrm>
            <a:off x="613046" y="1061921"/>
            <a:ext cx="1411529" cy="1130679"/>
            <a:chOff x="613046" y="1061921"/>
            <a:chExt cx="1411529" cy="1130679"/>
          </a:xfrm>
        </p:grpSpPr>
        <p:cxnSp>
          <p:nvCxnSpPr>
            <p:cNvPr id="1206" name="Google Shape;1206;p80"/>
            <p:cNvCxnSpPr>
              <a:stCxn id="1199" idx="1"/>
            </p:cNvCxnSpPr>
            <p:nvPr/>
          </p:nvCxnSpPr>
          <p:spPr>
            <a:xfrm>
              <a:off x="613046" y="1061921"/>
              <a:ext cx="465600" cy="1017300"/>
            </a:xfrm>
            <a:prstGeom prst="bentConnector4">
              <a:avLst>
                <a:gd fmla="val -51144" name="adj1"/>
                <a:gd fmla="val 9923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07" name="Google Shape;1207;p80"/>
            <p:cNvCxnSpPr/>
            <p:nvPr/>
          </p:nvCxnSpPr>
          <p:spPr>
            <a:xfrm>
              <a:off x="1192675" y="2192600"/>
              <a:ext cx="8319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08" name="Google Shape;1208;p80"/>
          <p:cNvGrpSpPr/>
          <p:nvPr/>
        </p:nvGrpSpPr>
        <p:grpSpPr>
          <a:xfrm>
            <a:off x="2164327" y="2063593"/>
            <a:ext cx="3449567" cy="2025000"/>
            <a:chOff x="2164327" y="2063593"/>
            <a:chExt cx="3449567" cy="2025000"/>
          </a:xfrm>
        </p:grpSpPr>
        <p:cxnSp>
          <p:nvCxnSpPr>
            <p:cNvPr id="1209" name="Google Shape;1209;p80"/>
            <p:cNvCxnSpPr>
              <a:stCxn id="1204" idx="3"/>
            </p:cNvCxnSpPr>
            <p:nvPr/>
          </p:nvCxnSpPr>
          <p:spPr>
            <a:xfrm rot="10800000">
              <a:off x="4994994" y="2063593"/>
              <a:ext cx="618900" cy="2025000"/>
            </a:xfrm>
            <a:prstGeom prst="bentConnector4">
              <a:avLst>
                <a:gd fmla="val -38476" name="adj1"/>
                <a:gd fmla="val 99997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10" name="Google Shape;1210;p80"/>
            <p:cNvCxnSpPr/>
            <p:nvPr/>
          </p:nvCxnSpPr>
          <p:spPr>
            <a:xfrm>
              <a:off x="2164327" y="2210200"/>
              <a:ext cx="26274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81"/>
          <p:cNvSpPr txBox="1"/>
          <p:nvPr>
            <p:ph idx="1" type="subTitle"/>
          </p:nvPr>
        </p:nvSpPr>
        <p:spPr>
          <a:xfrm>
            <a:off x="617525" y="1297725"/>
            <a:ext cx="3369600" cy="24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중요도 		</a:t>
            </a:r>
            <a:r>
              <a:rPr b="1" lang="en">
                <a:solidFill>
                  <a:srgbClr val="FFFFFF"/>
                </a:solidFill>
              </a:rPr>
              <a:t>LOW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▶ 로그 보관 기관 짧게 설정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트래픽 영향도 	</a:t>
            </a:r>
            <a:r>
              <a:rPr b="1" lang="en"/>
              <a:t>HIGH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▶ 쿼리 처리 속도 기록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▶ 캐싱 처리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DbContext 분리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▶ Cold DB에 접근 처리</a:t>
            </a:r>
            <a:br>
              <a:rPr lang="en"/>
            </a:br>
            <a:endParaRPr/>
          </a:p>
        </p:txBody>
      </p:sp>
      <p:sp>
        <p:nvSpPr>
          <p:cNvPr id="1216" name="Google Shape;1216;p81"/>
          <p:cNvSpPr txBox="1"/>
          <p:nvPr>
            <p:ph idx="2" type="subTitle"/>
          </p:nvPr>
        </p:nvSpPr>
        <p:spPr>
          <a:xfrm>
            <a:off x="5320150" y="1596550"/>
            <a:ext cx="32862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중요도 		</a:t>
            </a:r>
            <a:r>
              <a:rPr b="1" lang="en">
                <a:solidFill>
                  <a:srgbClr val="FF0000"/>
                </a:solidFill>
              </a:rPr>
              <a:t>HIGH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▶ 로그 보관 기관 길게 설정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데이터 영향도 	</a:t>
            </a:r>
            <a:r>
              <a:rPr b="1" lang="en">
                <a:solidFill>
                  <a:srgbClr val="FF0000"/>
                </a:solidFill>
              </a:rPr>
              <a:t>HIGH</a:t>
            </a:r>
            <a:endParaRPr b="1">
              <a:solidFill>
                <a:srgbClr val="0000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▶ 실행 유저 정보 기록</a:t>
            </a:r>
            <a:endParaRPr/>
          </a:p>
        </p:txBody>
      </p:sp>
      <p:sp>
        <p:nvSpPr>
          <p:cNvPr id="1217" name="Google Shape;1217;p81"/>
          <p:cNvSpPr txBox="1"/>
          <p:nvPr>
            <p:ph type="title"/>
          </p:nvPr>
        </p:nvSpPr>
        <p:spPr>
          <a:xfrm>
            <a:off x="1349369" y="79313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sp>
        <p:nvSpPr>
          <p:cNvPr id="1218" name="Google Shape;1218;p81"/>
          <p:cNvSpPr txBox="1"/>
          <p:nvPr>
            <p:ph idx="3" type="title"/>
          </p:nvPr>
        </p:nvSpPr>
        <p:spPr>
          <a:xfrm>
            <a:off x="5495489" y="793131"/>
            <a:ext cx="2320800" cy="4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</a:t>
            </a:r>
            <a:endParaRPr/>
          </a:p>
        </p:txBody>
      </p:sp>
      <p:grpSp>
        <p:nvGrpSpPr>
          <p:cNvPr id="1219" name="Google Shape;1219;p81"/>
          <p:cNvGrpSpPr/>
          <p:nvPr/>
        </p:nvGrpSpPr>
        <p:grpSpPr>
          <a:xfrm>
            <a:off x="713225" y="3425475"/>
            <a:ext cx="3012651" cy="1946608"/>
            <a:chOff x="713225" y="3196875"/>
            <a:chExt cx="3012651" cy="1946608"/>
          </a:xfrm>
        </p:grpSpPr>
        <p:sp>
          <p:nvSpPr>
            <p:cNvPr id="1220" name="Google Shape;1220;p81"/>
            <p:cNvSpPr/>
            <p:nvPr/>
          </p:nvSpPr>
          <p:spPr>
            <a:xfrm>
              <a:off x="713225" y="4505180"/>
              <a:ext cx="1551599" cy="638303"/>
            </a:xfrm>
            <a:custGeom>
              <a:rect b="b" l="l" r="r" t="t"/>
              <a:pathLst>
                <a:path extrusionOk="0" h="19514" w="47435">
                  <a:moveTo>
                    <a:pt x="27186" y="0"/>
                  </a:moveTo>
                  <a:lnTo>
                    <a:pt x="19314" y="11675"/>
                  </a:lnTo>
                  <a:lnTo>
                    <a:pt x="11342" y="5170"/>
                  </a:lnTo>
                  <a:lnTo>
                    <a:pt x="0" y="19514"/>
                  </a:lnTo>
                  <a:lnTo>
                    <a:pt x="47434" y="19514"/>
                  </a:lnTo>
                  <a:lnTo>
                    <a:pt x="43765" y="13076"/>
                  </a:lnTo>
                  <a:lnTo>
                    <a:pt x="41930" y="13076"/>
                  </a:lnTo>
                  <a:lnTo>
                    <a:pt x="36793" y="6405"/>
                  </a:lnTo>
                  <a:lnTo>
                    <a:pt x="33758" y="9740"/>
                  </a:lnTo>
                  <a:lnTo>
                    <a:pt x="27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1"/>
            <p:cNvSpPr/>
            <p:nvPr/>
          </p:nvSpPr>
          <p:spPr>
            <a:xfrm>
              <a:off x="937982" y="3196875"/>
              <a:ext cx="2787841" cy="1850568"/>
            </a:xfrm>
            <a:custGeom>
              <a:rect b="b" l="l" r="r" t="t"/>
              <a:pathLst>
                <a:path extrusionOk="0" h="56575" w="85229">
                  <a:moveTo>
                    <a:pt x="60477" y="4270"/>
                  </a:moveTo>
                  <a:lnTo>
                    <a:pt x="60544" y="10108"/>
                  </a:lnTo>
                  <a:lnTo>
                    <a:pt x="59877" y="10775"/>
                  </a:lnTo>
                  <a:lnTo>
                    <a:pt x="42164" y="15178"/>
                  </a:lnTo>
                  <a:lnTo>
                    <a:pt x="42164" y="15178"/>
                  </a:lnTo>
                  <a:lnTo>
                    <a:pt x="50904" y="10375"/>
                  </a:lnTo>
                  <a:lnTo>
                    <a:pt x="50537" y="9674"/>
                  </a:lnTo>
                  <a:lnTo>
                    <a:pt x="60477" y="4270"/>
                  </a:lnTo>
                  <a:close/>
                  <a:moveTo>
                    <a:pt x="76088" y="21816"/>
                  </a:moveTo>
                  <a:lnTo>
                    <a:pt x="77656" y="25786"/>
                  </a:lnTo>
                  <a:lnTo>
                    <a:pt x="78190" y="27220"/>
                  </a:lnTo>
                  <a:lnTo>
                    <a:pt x="80158" y="32391"/>
                  </a:lnTo>
                  <a:lnTo>
                    <a:pt x="78924" y="32391"/>
                  </a:lnTo>
                  <a:lnTo>
                    <a:pt x="77156" y="27287"/>
                  </a:lnTo>
                  <a:lnTo>
                    <a:pt x="76656" y="25819"/>
                  </a:lnTo>
                  <a:lnTo>
                    <a:pt x="75355" y="22117"/>
                  </a:lnTo>
                  <a:lnTo>
                    <a:pt x="76088" y="21816"/>
                  </a:lnTo>
                  <a:close/>
                  <a:moveTo>
                    <a:pt x="80325" y="34058"/>
                  </a:moveTo>
                  <a:lnTo>
                    <a:pt x="80992" y="35159"/>
                  </a:lnTo>
                  <a:lnTo>
                    <a:pt x="80225" y="36160"/>
                  </a:lnTo>
                  <a:lnTo>
                    <a:pt x="79524" y="34058"/>
                  </a:lnTo>
                  <a:close/>
                  <a:moveTo>
                    <a:pt x="60377" y="1"/>
                  </a:moveTo>
                  <a:lnTo>
                    <a:pt x="60411" y="2436"/>
                  </a:lnTo>
                  <a:lnTo>
                    <a:pt x="49803" y="8273"/>
                  </a:lnTo>
                  <a:lnTo>
                    <a:pt x="49403" y="7539"/>
                  </a:lnTo>
                  <a:lnTo>
                    <a:pt x="32057" y="17113"/>
                  </a:lnTo>
                  <a:cubicBezTo>
                    <a:pt x="32024" y="17113"/>
                    <a:pt x="32024" y="17046"/>
                    <a:pt x="31990" y="17046"/>
                  </a:cubicBezTo>
                  <a:cubicBezTo>
                    <a:pt x="31434" y="16817"/>
                    <a:pt x="30857" y="16708"/>
                    <a:pt x="30290" y="16708"/>
                  </a:cubicBezTo>
                  <a:cubicBezTo>
                    <a:pt x="28546" y="16708"/>
                    <a:pt x="26891" y="17736"/>
                    <a:pt x="26186" y="19448"/>
                  </a:cubicBezTo>
                  <a:cubicBezTo>
                    <a:pt x="25853" y="20215"/>
                    <a:pt x="25786" y="21049"/>
                    <a:pt x="25886" y="21850"/>
                  </a:cubicBezTo>
                  <a:lnTo>
                    <a:pt x="1" y="56575"/>
                  </a:lnTo>
                  <a:lnTo>
                    <a:pt x="22784" y="56374"/>
                  </a:lnTo>
                  <a:lnTo>
                    <a:pt x="35459" y="27120"/>
                  </a:lnTo>
                  <a:lnTo>
                    <a:pt x="65981" y="20282"/>
                  </a:lnTo>
                  <a:lnTo>
                    <a:pt x="77056" y="40363"/>
                  </a:lnTo>
                  <a:lnTo>
                    <a:pt x="74854" y="43332"/>
                  </a:lnTo>
                  <a:lnTo>
                    <a:pt x="76255" y="45834"/>
                  </a:lnTo>
                  <a:lnTo>
                    <a:pt x="83327" y="39963"/>
                  </a:lnTo>
                  <a:lnTo>
                    <a:pt x="82993" y="39195"/>
                  </a:lnTo>
                  <a:lnTo>
                    <a:pt x="83027" y="39195"/>
                  </a:lnTo>
                  <a:cubicBezTo>
                    <a:pt x="84261" y="39195"/>
                    <a:pt x="85228" y="38195"/>
                    <a:pt x="85228" y="36994"/>
                  </a:cubicBezTo>
                  <a:cubicBezTo>
                    <a:pt x="85228" y="35813"/>
                    <a:pt x="84261" y="34858"/>
                    <a:pt x="83087" y="34858"/>
                  </a:cubicBezTo>
                  <a:cubicBezTo>
                    <a:pt x="83067" y="34858"/>
                    <a:pt x="83047" y="34858"/>
                    <a:pt x="83027" y="34859"/>
                  </a:cubicBezTo>
                  <a:cubicBezTo>
                    <a:pt x="82927" y="34859"/>
                    <a:pt x="82893" y="34859"/>
                    <a:pt x="82827" y="34892"/>
                  </a:cubicBezTo>
                  <a:lnTo>
                    <a:pt x="77556" y="21283"/>
                  </a:lnTo>
                  <a:lnTo>
                    <a:pt x="78257" y="20982"/>
                  </a:lnTo>
                  <a:lnTo>
                    <a:pt x="77323" y="18280"/>
                  </a:lnTo>
                  <a:lnTo>
                    <a:pt x="77056" y="17547"/>
                  </a:lnTo>
                  <a:lnTo>
                    <a:pt x="75088" y="12376"/>
                  </a:lnTo>
                  <a:lnTo>
                    <a:pt x="74821" y="11542"/>
                  </a:lnTo>
                  <a:lnTo>
                    <a:pt x="73887" y="9107"/>
                  </a:lnTo>
                  <a:cubicBezTo>
                    <a:pt x="74421" y="8707"/>
                    <a:pt x="74888" y="8207"/>
                    <a:pt x="75154" y="7539"/>
                  </a:cubicBezTo>
                  <a:cubicBezTo>
                    <a:pt x="75888" y="5805"/>
                    <a:pt x="75054" y="3770"/>
                    <a:pt x="73253" y="3003"/>
                  </a:cubicBezTo>
                  <a:cubicBezTo>
                    <a:pt x="72805" y="2824"/>
                    <a:pt x="72347" y="2738"/>
                    <a:pt x="71900" y="2738"/>
                  </a:cubicBezTo>
                  <a:cubicBezTo>
                    <a:pt x="71182" y="2738"/>
                    <a:pt x="70493" y="2959"/>
                    <a:pt x="69917" y="3370"/>
                  </a:cubicBezTo>
                  <a:lnTo>
                    <a:pt x="60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1"/>
            <p:cNvSpPr/>
            <p:nvPr/>
          </p:nvSpPr>
          <p:spPr>
            <a:xfrm>
              <a:off x="2858407" y="3196875"/>
              <a:ext cx="867469" cy="1356287"/>
            </a:xfrm>
            <a:custGeom>
              <a:rect b="b" l="l" r="r" t="t"/>
              <a:pathLst>
                <a:path extrusionOk="0" h="41464" w="26520">
                  <a:moveTo>
                    <a:pt x="17379" y="21816"/>
                  </a:moveTo>
                  <a:lnTo>
                    <a:pt x="18947" y="25786"/>
                  </a:lnTo>
                  <a:lnTo>
                    <a:pt x="19481" y="27220"/>
                  </a:lnTo>
                  <a:lnTo>
                    <a:pt x="21449" y="32391"/>
                  </a:lnTo>
                  <a:lnTo>
                    <a:pt x="20215" y="32391"/>
                  </a:lnTo>
                  <a:lnTo>
                    <a:pt x="18447" y="27287"/>
                  </a:lnTo>
                  <a:lnTo>
                    <a:pt x="17947" y="25819"/>
                  </a:lnTo>
                  <a:lnTo>
                    <a:pt x="16646" y="22117"/>
                  </a:lnTo>
                  <a:lnTo>
                    <a:pt x="17379" y="21816"/>
                  </a:lnTo>
                  <a:close/>
                  <a:moveTo>
                    <a:pt x="21616" y="34058"/>
                  </a:moveTo>
                  <a:lnTo>
                    <a:pt x="22283" y="35159"/>
                  </a:lnTo>
                  <a:lnTo>
                    <a:pt x="21516" y="36160"/>
                  </a:lnTo>
                  <a:lnTo>
                    <a:pt x="20815" y="34058"/>
                  </a:lnTo>
                  <a:close/>
                  <a:moveTo>
                    <a:pt x="1668" y="1"/>
                  </a:moveTo>
                  <a:lnTo>
                    <a:pt x="1702" y="2436"/>
                  </a:lnTo>
                  <a:lnTo>
                    <a:pt x="0" y="3336"/>
                  </a:lnTo>
                  <a:lnTo>
                    <a:pt x="201" y="5038"/>
                  </a:lnTo>
                  <a:lnTo>
                    <a:pt x="1768" y="4204"/>
                  </a:lnTo>
                  <a:lnTo>
                    <a:pt x="1802" y="7673"/>
                  </a:lnTo>
                  <a:lnTo>
                    <a:pt x="8473" y="9674"/>
                  </a:lnTo>
                  <a:lnTo>
                    <a:pt x="22283" y="40997"/>
                  </a:lnTo>
                  <a:lnTo>
                    <a:pt x="22817" y="41464"/>
                  </a:lnTo>
                  <a:lnTo>
                    <a:pt x="24651" y="39896"/>
                  </a:lnTo>
                  <a:lnTo>
                    <a:pt x="24318" y="39162"/>
                  </a:lnTo>
                  <a:lnTo>
                    <a:pt x="24351" y="39162"/>
                  </a:lnTo>
                  <a:cubicBezTo>
                    <a:pt x="25552" y="39162"/>
                    <a:pt x="26519" y="38161"/>
                    <a:pt x="26486" y="36961"/>
                  </a:cubicBezTo>
                  <a:cubicBezTo>
                    <a:pt x="26486" y="35845"/>
                    <a:pt x="25550" y="34858"/>
                    <a:pt x="24376" y="34858"/>
                  </a:cubicBezTo>
                  <a:cubicBezTo>
                    <a:pt x="24357" y="34858"/>
                    <a:pt x="24337" y="34858"/>
                    <a:pt x="24318" y="34859"/>
                  </a:cubicBezTo>
                  <a:cubicBezTo>
                    <a:pt x="24218" y="34859"/>
                    <a:pt x="24184" y="34859"/>
                    <a:pt x="24118" y="34892"/>
                  </a:cubicBezTo>
                  <a:lnTo>
                    <a:pt x="18847" y="21283"/>
                  </a:lnTo>
                  <a:lnTo>
                    <a:pt x="19548" y="20982"/>
                  </a:lnTo>
                  <a:lnTo>
                    <a:pt x="18614" y="18280"/>
                  </a:lnTo>
                  <a:lnTo>
                    <a:pt x="18347" y="17547"/>
                  </a:lnTo>
                  <a:lnTo>
                    <a:pt x="16379" y="12376"/>
                  </a:lnTo>
                  <a:lnTo>
                    <a:pt x="16112" y="11542"/>
                  </a:lnTo>
                  <a:lnTo>
                    <a:pt x="15178" y="9107"/>
                  </a:lnTo>
                  <a:cubicBezTo>
                    <a:pt x="15712" y="8707"/>
                    <a:pt x="16179" y="8207"/>
                    <a:pt x="16445" y="7539"/>
                  </a:cubicBezTo>
                  <a:cubicBezTo>
                    <a:pt x="17179" y="5805"/>
                    <a:pt x="16345" y="3770"/>
                    <a:pt x="14544" y="3003"/>
                  </a:cubicBezTo>
                  <a:cubicBezTo>
                    <a:pt x="14096" y="2824"/>
                    <a:pt x="13638" y="2738"/>
                    <a:pt x="13191" y="2738"/>
                  </a:cubicBezTo>
                  <a:cubicBezTo>
                    <a:pt x="12473" y="2738"/>
                    <a:pt x="11784" y="2959"/>
                    <a:pt x="11208" y="3370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1"/>
            <p:cNvSpPr/>
            <p:nvPr/>
          </p:nvSpPr>
          <p:spPr>
            <a:xfrm>
              <a:off x="2891150" y="4474628"/>
              <a:ext cx="807741" cy="569448"/>
            </a:xfrm>
            <a:custGeom>
              <a:rect b="b" l="l" r="r" t="t"/>
              <a:pathLst>
                <a:path extrusionOk="0" h="17409" w="24694">
                  <a:moveTo>
                    <a:pt x="23884" y="0"/>
                  </a:moveTo>
                  <a:lnTo>
                    <a:pt x="5037" y="2735"/>
                  </a:lnTo>
                  <a:lnTo>
                    <a:pt x="1701" y="934"/>
                  </a:lnTo>
                  <a:lnTo>
                    <a:pt x="0" y="1168"/>
                  </a:lnTo>
                  <a:cubicBezTo>
                    <a:pt x="0" y="1168"/>
                    <a:pt x="4503" y="6738"/>
                    <a:pt x="9774" y="13209"/>
                  </a:cubicBezTo>
                  <a:cubicBezTo>
                    <a:pt x="12020" y="15999"/>
                    <a:pt x="15112" y="17408"/>
                    <a:pt x="17883" y="17408"/>
                  </a:cubicBezTo>
                  <a:cubicBezTo>
                    <a:pt x="21574" y="17408"/>
                    <a:pt x="24694" y="14908"/>
                    <a:pt x="24484" y="9840"/>
                  </a:cubicBezTo>
                  <a:cubicBezTo>
                    <a:pt x="24051" y="934"/>
                    <a:pt x="23884" y="0"/>
                    <a:pt x="2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1"/>
            <p:cNvSpPr/>
            <p:nvPr/>
          </p:nvSpPr>
          <p:spPr>
            <a:xfrm>
              <a:off x="2890038" y="4476787"/>
              <a:ext cx="807773" cy="568500"/>
            </a:xfrm>
            <a:custGeom>
              <a:rect b="b" l="l" r="r" t="t"/>
              <a:pathLst>
                <a:path extrusionOk="0" h="17380" w="24695">
                  <a:moveTo>
                    <a:pt x="23918" y="1"/>
                  </a:moveTo>
                  <a:lnTo>
                    <a:pt x="22117" y="234"/>
                  </a:lnTo>
                  <a:cubicBezTo>
                    <a:pt x="22183" y="868"/>
                    <a:pt x="22183" y="1569"/>
                    <a:pt x="22217" y="2336"/>
                  </a:cubicBezTo>
                  <a:cubicBezTo>
                    <a:pt x="22426" y="7404"/>
                    <a:pt x="19306" y="9903"/>
                    <a:pt x="15615" y="9903"/>
                  </a:cubicBezTo>
                  <a:cubicBezTo>
                    <a:pt x="12844" y="9903"/>
                    <a:pt x="9752" y="8494"/>
                    <a:pt x="7506" y="5705"/>
                  </a:cubicBezTo>
                  <a:cubicBezTo>
                    <a:pt x="6672" y="4671"/>
                    <a:pt x="5872" y="3670"/>
                    <a:pt x="5071" y="2703"/>
                  </a:cubicBezTo>
                  <a:lnTo>
                    <a:pt x="5038" y="2703"/>
                  </a:lnTo>
                  <a:lnTo>
                    <a:pt x="1702" y="901"/>
                  </a:lnTo>
                  <a:lnTo>
                    <a:pt x="1" y="1168"/>
                  </a:lnTo>
                  <a:cubicBezTo>
                    <a:pt x="1" y="1168"/>
                    <a:pt x="4504" y="6706"/>
                    <a:pt x="9741" y="13210"/>
                  </a:cubicBezTo>
                  <a:cubicBezTo>
                    <a:pt x="11995" y="15978"/>
                    <a:pt x="15086" y="17379"/>
                    <a:pt x="17856" y="17379"/>
                  </a:cubicBezTo>
                  <a:cubicBezTo>
                    <a:pt x="21562" y="17379"/>
                    <a:pt x="24695" y="14871"/>
                    <a:pt x="24485" y="9774"/>
                  </a:cubicBezTo>
                  <a:cubicBezTo>
                    <a:pt x="24085" y="901"/>
                    <a:pt x="23918" y="1"/>
                    <a:pt x="23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1"/>
            <p:cNvSpPr/>
            <p:nvPr/>
          </p:nvSpPr>
          <p:spPr>
            <a:xfrm>
              <a:off x="3010087" y="4482249"/>
              <a:ext cx="629896" cy="370473"/>
            </a:xfrm>
            <a:custGeom>
              <a:rect b="b" l="l" r="r" t="t"/>
              <a:pathLst>
                <a:path extrusionOk="0" h="11326" w="19257">
                  <a:moveTo>
                    <a:pt x="18880" y="1"/>
                  </a:moveTo>
                  <a:lnTo>
                    <a:pt x="18480" y="34"/>
                  </a:lnTo>
                  <a:cubicBezTo>
                    <a:pt x="18513" y="668"/>
                    <a:pt x="18513" y="1368"/>
                    <a:pt x="18547" y="2102"/>
                  </a:cubicBezTo>
                  <a:cubicBezTo>
                    <a:pt x="18756" y="7183"/>
                    <a:pt x="15643" y="9680"/>
                    <a:pt x="11958" y="9680"/>
                  </a:cubicBezTo>
                  <a:cubicBezTo>
                    <a:pt x="9184" y="9680"/>
                    <a:pt x="6085" y="8265"/>
                    <a:pt x="3836" y="5471"/>
                  </a:cubicBezTo>
                  <a:cubicBezTo>
                    <a:pt x="3002" y="4437"/>
                    <a:pt x="2202" y="3436"/>
                    <a:pt x="1401" y="2502"/>
                  </a:cubicBezTo>
                  <a:lnTo>
                    <a:pt x="1368" y="2502"/>
                  </a:lnTo>
                  <a:lnTo>
                    <a:pt x="0" y="1735"/>
                  </a:lnTo>
                  <a:lnTo>
                    <a:pt x="0" y="1735"/>
                  </a:lnTo>
                  <a:cubicBezTo>
                    <a:pt x="1334" y="3370"/>
                    <a:pt x="2769" y="5204"/>
                    <a:pt x="4336" y="7106"/>
                  </a:cubicBezTo>
                  <a:cubicBezTo>
                    <a:pt x="6618" y="9904"/>
                    <a:pt x="9727" y="11325"/>
                    <a:pt x="12499" y="11325"/>
                  </a:cubicBezTo>
                  <a:cubicBezTo>
                    <a:pt x="16172" y="11325"/>
                    <a:pt x="19256" y="8831"/>
                    <a:pt x="19047" y="3737"/>
                  </a:cubicBezTo>
                  <a:cubicBezTo>
                    <a:pt x="19014" y="2269"/>
                    <a:pt x="18914" y="1035"/>
                    <a:pt x="18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1"/>
            <p:cNvSpPr/>
            <p:nvPr/>
          </p:nvSpPr>
          <p:spPr>
            <a:xfrm>
              <a:off x="937982" y="3381299"/>
              <a:ext cx="1958577" cy="1666149"/>
            </a:xfrm>
            <a:custGeom>
              <a:rect b="b" l="l" r="r" t="t"/>
              <a:pathLst>
                <a:path extrusionOk="0" h="50937" w="59877">
                  <a:moveTo>
                    <a:pt x="54673" y="0"/>
                  </a:moveTo>
                  <a:lnTo>
                    <a:pt x="49803" y="2669"/>
                  </a:lnTo>
                  <a:lnTo>
                    <a:pt x="49403" y="1968"/>
                  </a:lnTo>
                  <a:lnTo>
                    <a:pt x="32057" y="11475"/>
                  </a:lnTo>
                  <a:cubicBezTo>
                    <a:pt x="32024" y="11475"/>
                    <a:pt x="32024" y="11408"/>
                    <a:pt x="31990" y="11408"/>
                  </a:cubicBezTo>
                  <a:cubicBezTo>
                    <a:pt x="31434" y="11179"/>
                    <a:pt x="30857" y="11070"/>
                    <a:pt x="30290" y="11070"/>
                  </a:cubicBezTo>
                  <a:cubicBezTo>
                    <a:pt x="28546" y="11070"/>
                    <a:pt x="26891" y="12098"/>
                    <a:pt x="26186" y="13810"/>
                  </a:cubicBezTo>
                  <a:cubicBezTo>
                    <a:pt x="25853" y="14577"/>
                    <a:pt x="25786" y="15411"/>
                    <a:pt x="25886" y="16212"/>
                  </a:cubicBezTo>
                  <a:lnTo>
                    <a:pt x="1" y="50937"/>
                  </a:lnTo>
                  <a:lnTo>
                    <a:pt x="1" y="50937"/>
                  </a:lnTo>
                  <a:lnTo>
                    <a:pt x="16346" y="50836"/>
                  </a:lnTo>
                  <a:lnTo>
                    <a:pt x="32357" y="17913"/>
                  </a:lnTo>
                  <a:lnTo>
                    <a:pt x="59677" y="9574"/>
                  </a:lnTo>
                  <a:lnTo>
                    <a:pt x="59877" y="5137"/>
                  </a:lnTo>
                  <a:lnTo>
                    <a:pt x="59877" y="5137"/>
                  </a:lnTo>
                  <a:lnTo>
                    <a:pt x="42164" y="9540"/>
                  </a:lnTo>
                  <a:lnTo>
                    <a:pt x="42164" y="9540"/>
                  </a:lnTo>
                  <a:lnTo>
                    <a:pt x="50904" y="4737"/>
                  </a:lnTo>
                  <a:lnTo>
                    <a:pt x="50537" y="4036"/>
                  </a:lnTo>
                  <a:lnTo>
                    <a:pt x="55841" y="1168"/>
                  </a:lnTo>
                  <a:lnTo>
                    <a:pt x="546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1"/>
            <p:cNvSpPr/>
            <p:nvPr/>
          </p:nvSpPr>
          <p:spPr>
            <a:xfrm>
              <a:off x="1986595" y="3446753"/>
              <a:ext cx="616485" cy="384114"/>
            </a:xfrm>
            <a:custGeom>
              <a:rect b="b" l="l" r="r" t="t"/>
              <a:pathLst>
                <a:path extrusionOk="0" h="11743" w="18847">
                  <a:moveTo>
                    <a:pt x="17346" y="1"/>
                  </a:moveTo>
                  <a:lnTo>
                    <a:pt x="0" y="9474"/>
                  </a:lnTo>
                  <a:cubicBezTo>
                    <a:pt x="1268" y="10074"/>
                    <a:pt x="2268" y="11742"/>
                    <a:pt x="2268" y="11742"/>
                  </a:cubicBezTo>
                  <a:lnTo>
                    <a:pt x="10107" y="7573"/>
                  </a:lnTo>
                  <a:lnTo>
                    <a:pt x="18847" y="2803"/>
                  </a:lnTo>
                  <a:lnTo>
                    <a:pt x="18480" y="2069"/>
                  </a:lnTo>
                  <a:lnTo>
                    <a:pt x="18513" y="2069"/>
                  </a:lnTo>
                  <a:lnTo>
                    <a:pt x="17746" y="701"/>
                  </a:lnTo>
                  <a:lnTo>
                    <a:pt x="17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1"/>
            <p:cNvSpPr/>
            <p:nvPr/>
          </p:nvSpPr>
          <p:spPr>
            <a:xfrm>
              <a:off x="1412650" y="3549335"/>
              <a:ext cx="1483922" cy="1494847"/>
            </a:xfrm>
            <a:custGeom>
              <a:rect b="b" l="l" r="r" t="t"/>
              <a:pathLst>
                <a:path extrusionOk="0" h="45700" w="45366">
                  <a:moveTo>
                    <a:pt x="45366" y="0"/>
                  </a:moveTo>
                  <a:lnTo>
                    <a:pt x="44632" y="167"/>
                  </a:lnTo>
                  <a:lnTo>
                    <a:pt x="44465" y="3569"/>
                  </a:lnTo>
                  <a:lnTo>
                    <a:pt x="15311" y="12442"/>
                  </a:lnTo>
                  <a:lnTo>
                    <a:pt x="0" y="45699"/>
                  </a:lnTo>
                  <a:lnTo>
                    <a:pt x="1835" y="45699"/>
                  </a:lnTo>
                  <a:lnTo>
                    <a:pt x="16345" y="15911"/>
                  </a:lnTo>
                  <a:lnTo>
                    <a:pt x="45166" y="4437"/>
                  </a:lnTo>
                  <a:lnTo>
                    <a:pt x="453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1"/>
            <p:cNvSpPr/>
            <p:nvPr/>
          </p:nvSpPr>
          <p:spPr>
            <a:xfrm>
              <a:off x="2564892" y="3278718"/>
              <a:ext cx="349179" cy="235708"/>
            </a:xfrm>
            <a:custGeom>
              <a:rect b="b" l="l" r="r" t="t"/>
              <a:pathLst>
                <a:path extrusionOk="0" h="7206" w="10675">
                  <a:moveTo>
                    <a:pt x="10675" y="1"/>
                  </a:moveTo>
                  <a:lnTo>
                    <a:pt x="0" y="5805"/>
                  </a:lnTo>
                  <a:lnTo>
                    <a:pt x="801" y="7206"/>
                  </a:lnTo>
                  <a:lnTo>
                    <a:pt x="10675" y="1802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1"/>
            <p:cNvSpPr/>
            <p:nvPr/>
          </p:nvSpPr>
          <p:spPr>
            <a:xfrm>
              <a:off x="1849111" y="3803466"/>
              <a:ext cx="126588" cy="111345"/>
            </a:xfrm>
            <a:custGeom>
              <a:rect b="b" l="l" r="r" t="t"/>
              <a:pathLst>
                <a:path extrusionOk="0" h="3404" w="3870">
                  <a:moveTo>
                    <a:pt x="1953" y="1"/>
                  </a:moveTo>
                  <a:cubicBezTo>
                    <a:pt x="1303" y="1"/>
                    <a:pt x="667" y="388"/>
                    <a:pt x="367" y="1037"/>
                  </a:cubicBezTo>
                  <a:cubicBezTo>
                    <a:pt x="0" y="1871"/>
                    <a:pt x="400" y="2872"/>
                    <a:pt x="1301" y="3272"/>
                  </a:cubicBezTo>
                  <a:cubicBezTo>
                    <a:pt x="1503" y="3361"/>
                    <a:pt x="1716" y="3403"/>
                    <a:pt x="1926" y="3403"/>
                  </a:cubicBezTo>
                  <a:cubicBezTo>
                    <a:pt x="2583" y="3403"/>
                    <a:pt x="3225" y="2995"/>
                    <a:pt x="3503" y="2338"/>
                  </a:cubicBezTo>
                  <a:cubicBezTo>
                    <a:pt x="3869" y="1504"/>
                    <a:pt x="3469" y="504"/>
                    <a:pt x="2602" y="137"/>
                  </a:cubicBezTo>
                  <a:cubicBezTo>
                    <a:pt x="2392" y="44"/>
                    <a:pt x="217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1"/>
            <p:cNvSpPr/>
            <p:nvPr/>
          </p:nvSpPr>
          <p:spPr>
            <a:xfrm>
              <a:off x="1879663" y="3829733"/>
              <a:ext cx="67677" cy="58976"/>
            </a:xfrm>
            <a:custGeom>
              <a:rect b="b" l="l" r="r" t="t"/>
              <a:pathLst>
                <a:path extrusionOk="0" h="1803" w="2069">
                  <a:moveTo>
                    <a:pt x="500" y="1"/>
                  </a:moveTo>
                  <a:lnTo>
                    <a:pt x="0" y="935"/>
                  </a:lnTo>
                  <a:lnTo>
                    <a:pt x="500" y="1802"/>
                  </a:lnTo>
                  <a:lnTo>
                    <a:pt x="1534" y="1802"/>
                  </a:lnTo>
                  <a:lnTo>
                    <a:pt x="2068" y="935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1"/>
            <p:cNvSpPr/>
            <p:nvPr/>
          </p:nvSpPr>
          <p:spPr>
            <a:xfrm>
              <a:off x="1896019" y="3843766"/>
              <a:ext cx="34934" cy="30911"/>
            </a:xfrm>
            <a:custGeom>
              <a:rect b="b" l="l" r="r" t="t"/>
              <a:pathLst>
                <a:path extrusionOk="0" h="945" w="1068">
                  <a:moveTo>
                    <a:pt x="495" y="0"/>
                  </a:moveTo>
                  <a:cubicBezTo>
                    <a:pt x="306" y="0"/>
                    <a:pt x="141" y="100"/>
                    <a:pt x="67" y="272"/>
                  </a:cubicBezTo>
                  <a:cubicBezTo>
                    <a:pt x="0" y="539"/>
                    <a:pt x="67" y="839"/>
                    <a:pt x="334" y="906"/>
                  </a:cubicBezTo>
                  <a:cubicBezTo>
                    <a:pt x="395" y="932"/>
                    <a:pt x="461" y="945"/>
                    <a:pt x="525" y="945"/>
                  </a:cubicBezTo>
                  <a:cubicBezTo>
                    <a:pt x="708" y="945"/>
                    <a:pt x="885" y="845"/>
                    <a:pt x="934" y="673"/>
                  </a:cubicBezTo>
                  <a:cubicBezTo>
                    <a:pt x="1068" y="406"/>
                    <a:pt x="934" y="172"/>
                    <a:pt x="701" y="39"/>
                  </a:cubicBezTo>
                  <a:cubicBezTo>
                    <a:pt x="631" y="13"/>
                    <a:pt x="561" y="0"/>
                    <a:pt x="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1"/>
            <p:cNvSpPr/>
            <p:nvPr/>
          </p:nvSpPr>
          <p:spPr>
            <a:xfrm>
              <a:off x="3012246" y="3533503"/>
              <a:ext cx="127700" cy="111312"/>
            </a:xfrm>
            <a:custGeom>
              <a:rect b="b" l="l" r="r" t="t"/>
              <a:pathLst>
                <a:path extrusionOk="0" h="3403" w="3904">
                  <a:moveTo>
                    <a:pt x="1944" y="0"/>
                  </a:moveTo>
                  <a:cubicBezTo>
                    <a:pt x="1298" y="0"/>
                    <a:pt x="674" y="406"/>
                    <a:pt x="401" y="1051"/>
                  </a:cubicBezTo>
                  <a:cubicBezTo>
                    <a:pt x="1" y="1885"/>
                    <a:pt x="434" y="2886"/>
                    <a:pt x="1302" y="3253"/>
                  </a:cubicBezTo>
                  <a:cubicBezTo>
                    <a:pt x="1515" y="3355"/>
                    <a:pt x="1739" y="3403"/>
                    <a:pt x="1961" y="3403"/>
                  </a:cubicBezTo>
                  <a:cubicBezTo>
                    <a:pt x="2606" y="3403"/>
                    <a:pt x="3230" y="2998"/>
                    <a:pt x="3503" y="2352"/>
                  </a:cubicBezTo>
                  <a:cubicBezTo>
                    <a:pt x="3904" y="1485"/>
                    <a:pt x="3470" y="484"/>
                    <a:pt x="2603" y="151"/>
                  </a:cubicBezTo>
                  <a:cubicBezTo>
                    <a:pt x="2389" y="48"/>
                    <a:pt x="2165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1"/>
            <p:cNvSpPr/>
            <p:nvPr/>
          </p:nvSpPr>
          <p:spPr>
            <a:xfrm>
              <a:off x="3042798" y="3560228"/>
              <a:ext cx="66598" cy="57864"/>
            </a:xfrm>
            <a:custGeom>
              <a:rect b="b" l="l" r="r" t="t"/>
              <a:pathLst>
                <a:path extrusionOk="0" h="1769" w="2036">
                  <a:moveTo>
                    <a:pt x="501" y="1"/>
                  </a:moveTo>
                  <a:lnTo>
                    <a:pt x="1" y="868"/>
                  </a:lnTo>
                  <a:lnTo>
                    <a:pt x="501" y="1769"/>
                  </a:lnTo>
                  <a:lnTo>
                    <a:pt x="1535" y="1769"/>
                  </a:lnTo>
                  <a:lnTo>
                    <a:pt x="2036" y="868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1"/>
            <p:cNvSpPr/>
            <p:nvPr/>
          </p:nvSpPr>
          <p:spPr>
            <a:xfrm>
              <a:off x="3059186" y="3573639"/>
              <a:ext cx="33855" cy="31075"/>
            </a:xfrm>
            <a:custGeom>
              <a:rect b="b" l="l" r="r" t="t"/>
              <a:pathLst>
                <a:path extrusionOk="0" h="950" w="1035">
                  <a:moveTo>
                    <a:pt x="514" y="0"/>
                  </a:moveTo>
                  <a:cubicBezTo>
                    <a:pt x="317" y="0"/>
                    <a:pt x="143" y="87"/>
                    <a:pt x="67" y="291"/>
                  </a:cubicBezTo>
                  <a:cubicBezTo>
                    <a:pt x="0" y="525"/>
                    <a:pt x="67" y="825"/>
                    <a:pt x="334" y="925"/>
                  </a:cubicBezTo>
                  <a:cubicBezTo>
                    <a:pt x="389" y="941"/>
                    <a:pt x="448" y="949"/>
                    <a:pt x="507" y="949"/>
                  </a:cubicBezTo>
                  <a:cubicBezTo>
                    <a:pt x="698" y="949"/>
                    <a:pt x="891" y="862"/>
                    <a:pt x="967" y="658"/>
                  </a:cubicBezTo>
                  <a:cubicBezTo>
                    <a:pt x="1034" y="425"/>
                    <a:pt x="967" y="124"/>
                    <a:pt x="701" y="24"/>
                  </a:cubicBezTo>
                  <a:cubicBezTo>
                    <a:pt x="638" y="9"/>
                    <a:pt x="575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1"/>
            <p:cNvSpPr/>
            <p:nvPr/>
          </p:nvSpPr>
          <p:spPr>
            <a:xfrm>
              <a:off x="3228302" y="3340999"/>
              <a:ext cx="126588" cy="111312"/>
            </a:xfrm>
            <a:custGeom>
              <a:rect b="b" l="l" r="r" t="t"/>
              <a:pathLst>
                <a:path extrusionOk="0" h="3403" w="3870">
                  <a:moveTo>
                    <a:pt x="1944" y="0"/>
                  </a:moveTo>
                  <a:cubicBezTo>
                    <a:pt x="1287" y="0"/>
                    <a:pt x="645" y="408"/>
                    <a:pt x="367" y="1065"/>
                  </a:cubicBezTo>
                  <a:cubicBezTo>
                    <a:pt x="0" y="1899"/>
                    <a:pt x="401" y="2900"/>
                    <a:pt x="1301" y="3267"/>
                  </a:cubicBezTo>
                  <a:cubicBezTo>
                    <a:pt x="1511" y="3359"/>
                    <a:pt x="1731" y="3403"/>
                    <a:pt x="1950" y="3403"/>
                  </a:cubicBezTo>
                  <a:cubicBezTo>
                    <a:pt x="2599" y="3403"/>
                    <a:pt x="3228" y="3015"/>
                    <a:pt x="3503" y="2366"/>
                  </a:cubicBezTo>
                  <a:cubicBezTo>
                    <a:pt x="3870" y="1466"/>
                    <a:pt x="3470" y="465"/>
                    <a:pt x="2569" y="131"/>
                  </a:cubicBezTo>
                  <a:cubicBezTo>
                    <a:pt x="2367" y="42"/>
                    <a:pt x="2154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1"/>
            <p:cNvSpPr/>
            <p:nvPr/>
          </p:nvSpPr>
          <p:spPr>
            <a:xfrm>
              <a:off x="3257774" y="3367102"/>
              <a:ext cx="68756" cy="58943"/>
            </a:xfrm>
            <a:custGeom>
              <a:rect b="b" l="l" r="r" t="t"/>
              <a:pathLst>
                <a:path extrusionOk="0" h="1802" w="2102">
                  <a:moveTo>
                    <a:pt x="500" y="0"/>
                  </a:moveTo>
                  <a:lnTo>
                    <a:pt x="0" y="901"/>
                  </a:lnTo>
                  <a:lnTo>
                    <a:pt x="500" y="1802"/>
                  </a:lnTo>
                  <a:lnTo>
                    <a:pt x="1568" y="1802"/>
                  </a:lnTo>
                  <a:lnTo>
                    <a:pt x="2102" y="90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1"/>
            <p:cNvSpPr/>
            <p:nvPr/>
          </p:nvSpPr>
          <p:spPr>
            <a:xfrm>
              <a:off x="3274130" y="3380023"/>
              <a:ext cx="36046" cy="30944"/>
            </a:xfrm>
            <a:custGeom>
              <a:rect b="b" l="l" r="r" t="t"/>
              <a:pathLst>
                <a:path extrusionOk="0" h="946" w="1102">
                  <a:moveTo>
                    <a:pt x="523" y="0"/>
                  </a:moveTo>
                  <a:cubicBezTo>
                    <a:pt x="326" y="0"/>
                    <a:pt x="150" y="100"/>
                    <a:pt x="101" y="273"/>
                  </a:cubicBezTo>
                  <a:cubicBezTo>
                    <a:pt x="0" y="539"/>
                    <a:pt x="101" y="840"/>
                    <a:pt x="334" y="906"/>
                  </a:cubicBezTo>
                  <a:cubicBezTo>
                    <a:pt x="404" y="933"/>
                    <a:pt x="476" y="945"/>
                    <a:pt x="545" y="945"/>
                  </a:cubicBezTo>
                  <a:cubicBezTo>
                    <a:pt x="742" y="945"/>
                    <a:pt x="919" y="845"/>
                    <a:pt x="968" y="673"/>
                  </a:cubicBezTo>
                  <a:cubicBezTo>
                    <a:pt x="1101" y="439"/>
                    <a:pt x="968" y="173"/>
                    <a:pt x="734" y="39"/>
                  </a:cubicBezTo>
                  <a:cubicBezTo>
                    <a:pt x="665" y="13"/>
                    <a:pt x="593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1"/>
            <p:cNvSpPr/>
            <p:nvPr/>
          </p:nvSpPr>
          <p:spPr>
            <a:xfrm>
              <a:off x="3581841" y="4349051"/>
              <a:ext cx="126588" cy="111476"/>
            </a:xfrm>
            <a:custGeom>
              <a:rect b="b" l="l" r="r" t="t"/>
              <a:pathLst>
                <a:path extrusionOk="0" h="3408" w="3870">
                  <a:moveTo>
                    <a:pt x="1921" y="0"/>
                  </a:moveTo>
                  <a:cubicBezTo>
                    <a:pt x="1271" y="0"/>
                    <a:pt x="642" y="388"/>
                    <a:pt x="367" y="1037"/>
                  </a:cubicBezTo>
                  <a:cubicBezTo>
                    <a:pt x="0" y="1871"/>
                    <a:pt x="400" y="2872"/>
                    <a:pt x="1268" y="3272"/>
                  </a:cubicBezTo>
                  <a:cubicBezTo>
                    <a:pt x="1476" y="3364"/>
                    <a:pt x="1695" y="3407"/>
                    <a:pt x="1913" y="3407"/>
                  </a:cubicBezTo>
                  <a:cubicBezTo>
                    <a:pt x="2565" y="3407"/>
                    <a:pt x="3202" y="3013"/>
                    <a:pt x="3503" y="2338"/>
                  </a:cubicBezTo>
                  <a:cubicBezTo>
                    <a:pt x="3870" y="1471"/>
                    <a:pt x="3436" y="503"/>
                    <a:pt x="2569" y="136"/>
                  </a:cubicBezTo>
                  <a:cubicBezTo>
                    <a:pt x="2359" y="44"/>
                    <a:pt x="2139" y="0"/>
                    <a:pt x="1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1"/>
            <p:cNvSpPr/>
            <p:nvPr/>
          </p:nvSpPr>
          <p:spPr>
            <a:xfrm>
              <a:off x="3611281" y="4375317"/>
              <a:ext cx="66598" cy="58943"/>
            </a:xfrm>
            <a:custGeom>
              <a:rect b="b" l="l" r="r" t="t"/>
              <a:pathLst>
                <a:path extrusionOk="0" h="1802" w="2036">
                  <a:moveTo>
                    <a:pt x="501" y="1"/>
                  </a:moveTo>
                  <a:lnTo>
                    <a:pt x="1" y="935"/>
                  </a:lnTo>
                  <a:lnTo>
                    <a:pt x="501" y="1802"/>
                  </a:lnTo>
                  <a:lnTo>
                    <a:pt x="1535" y="1802"/>
                  </a:lnTo>
                  <a:lnTo>
                    <a:pt x="2036" y="9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1"/>
            <p:cNvSpPr/>
            <p:nvPr/>
          </p:nvSpPr>
          <p:spPr>
            <a:xfrm>
              <a:off x="3627669" y="4389318"/>
              <a:ext cx="33855" cy="30944"/>
            </a:xfrm>
            <a:custGeom>
              <a:rect b="b" l="l" r="r" t="t"/>
              <a:pathLst>
                <a:path extrusionOk="0" h="946" w="1035">
                  <a:moveTo>
                    <a:pt x="509" y="1"/>
                  </a:moveTo>
                  <a:cubicBezTo>
                    <a:pt x="326" y="1"/>
                    <a:pt x="150" y="101"/>
                    <a:pt x="100" y="273"/>
                  </a:cubicBezTo>
                  <a:cubicBezTo>
                    <a:pt x="0" y="540"/>
                    <a:pt x="100" y="840"/>
                    <a:pt x="334" y="907"/>
                  </a:cubicBezTo>
                  <a:cubicBezTo>
                    <a:pt x="404" y="933"/>
                    <a:pt x="473" y="945"/>
                    <a:pt x="540" y="945"/>
                  </a:cubicBezTo>
                  <a:cubicBezTo>
                    <a:pt x="729" y="945"/>
                    <a:pt x="894" y="846"/>
                    <a:pt x="968" y="673"/>
                  </a:cubicBezTo>
                  <a:cubicBezTo>
                    <a:pt x="1034" y="406"/>
                    <a:pt x="968" y="173"/>
                    <a:pt x="701" y="40"/>
                  </a:cubicBezTo>
                  <a:cubicBezTo>
                    <a:pt x="640" y="13"/>
                    <a:pt x="574" y="1"/>
                    <a:pt x="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1"/>
            <p:cNvSpPr/>
            <p:nvPr/>
          </p:nvSpPr>
          <p:spPr>
            <a:xfrm>
              <a:off x="2917319" y="3426015"/>
              <a:ext cx="700517" cy="1128266"/>
            </a:xfrm>
            <a:custGeom>
              <a:rect b="b" l="l" r="r" t="t"/>
              <a:pathLst>
                <a:path extrusionOk="0" h="34493" w="21416">
                  <a:moveTo>
                    <a:pt x="1" y="1"/>
                  </a:moveTo>
                  <a:lnTo>
                    <a:pt x="1" y="701"/>
                  </a:lnTo>
                  <a:lnTo>
                    <a:pt x="6672" y="2703"/>
                  </a:lnTo>
                  <a:lnTo>
                    <a:pt x="20415" y="33992"/>
                  </a:lnTo>
                  <a:lnTo>
                    <a:pt x="21016" y="34492"/>
                  </a:lnTo>
                  <a:lnTo>
                    <a:pt x="21416" y="34159"/>
                  </a:lnTo>
                  <a:lnTo>
                    <a:pt x="8073" y="1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1"/>
            <p:cNvSpPr/>
            <p:nvPr/>
          </p:nvSpPr>
          <p:spPr>
            <a:xfrm>
              <a:off x="3425810" y="3893028"/>
              <a:ext cx="219321" cy="450678"/>
            </a:xfrm>
            <a:custGeom>
              <a:rect b="b" l="l" r="r" t="t"/>
              <a:pathLst>
                <a:path extrusionOk="0" h="13778" w="6705">
                  <a:moveTo>
                    <a:pt x="1501" y="1"/>
                  </a:moveTo>
                  <a:lnTo>
                    <a:pt x="0" y="534"/>
                  </a:lnTo>
                  <a:lnTo>
                    <a:pt x="1535" y="4504"/>
                  </a:lnTo>
                  <a:lnTo>
                    <a:pt x="2102" y="5905"/>
                  </a:lnTo>
                  <a:lnTo>
                    <a:pt x="4036" y="11075"/>
                  </a:lnTo>
                  <a:lnTo>
                    <a:pt x="5204" y="13777"/>
                  </a:lnTo>
                  <a:cubicBezTo>
                    <a:pt x="5456" y="13721"/>
                    <a:pt x="6036" y="13595"/>
                    <a:pt x="6472" y="13595"/>
                  </a:cubicBezTo>
                  <a:cubicBezTo>
                    <a:pt x="6556" y="13595"/>
                    <a:pt x="6635" y="13600"/>
                    <a:pt x="6705" y="13610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1"/>
            <p:cNvSpPr/>
            <p:nvPr/>
          </p:nvSpPr>
          <p:spPr>
            <a:xfrm>
              <a:off x="1070036" y="4010885"/>
              <a:ext cx="744153" cy="986403"/>
            </a:xfrm>
            <a:custGeom>
              <a:rect b="b" l="l" r="r" t="t"/>
              <a:pathLst>
                <a:path extrusionOk="0" h="30156" w="22750">
                  <a:moveTo>
                    <a:pt x="21949" y="0"/>
                  </a:moveTo>
                  <a:lnTo>
                    <a:pt x="0" y="30155"/>
                  </a:lnTo>
                  <a:lnTo>
                    <a:pt x="4103" y="30122"/>
                  </a:lnTo>
                  <a:cubicBezTo>
                    <a:pt x="7172" y="25285"/>
                    <a:pt x="19948" y="6605"/>
                    <a:pt x="20915" y="5071"/>
                  </a:cubicBezTo>
                  <a:cubicBezTo>
                    <a:pt x="22750" y="2169"/>
                    <a:pt x="21949" y="0"/>
                    <a:pt x="21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1"/>
            <p:cNvSpPr/>
            <p:nvPr/>
          </p:nvSpPr>
          <p:spPr>
            <a:xfrm>
              <a:off x="2902043" y="3506778"/>
              <a:ext cx="195344" cy="353530"/>
            </a:xfrm>
            <a:custGeom>
              <a:rect b="b" l="l" r="r" t="t"/>
              <a:pathLst>
                <a:path extrusionOk="0" h="10808" w="5972">
                  <a:moveTo>
                    <a:pt x="501" y="0"/>
                  </a:moveTo>
                  <a:lnTo>
                    <a:pt x="501" y="634"/>
                  </a:lnTo>
                  <a:lnTo>
                    <a:pt x="1" y="1134"/>
                  </a:lnTo>
                  <a:lnTo>
                    <a:pt x="5972" y="1080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6" name="Google Shape;1246;p81"/>
          <p:cNvGrpSpPr/>
          <p:nvPr/>
        </p:nvGrpSpPr>
        <p:grpSpPr>
          <a:xfrm flipH="1">
            <a:off x="5149575" y="3425475"/>
            <a:ext cx="3012651" cy="1946608"/>
            <a:chOff x="713225" y="3196875"/>
            <a:chExt cx="3012651" cy="1946608"/>
          </a:xfrm>
        </p:grpSpPr>
        <p:sp>
          <p:nvSpPr>
            <p:cNvPr id="1247" name="Google Shape;1247;p81"/>
            <p:cNvSpPr/>
            <p:nvPr/>
          </p:nvSpPr>
          <p:spPr>
            <a:xfrm>
              <a:off x="713225" y="4505180"/>
              <a:ext cx="1551599" cy="638303"/>
            </a:xfrm>
            <a:custGeom>
              <a:rect b="b" l="l" r="r" t="t"/>
              <a:pathLst>
                <a:path extrusionOk="0" h="19514" w="47435">
                  <a:moveTo>
                    <a:pt x="27186" y="0"/>
                  </a:moveTo>
                  <a:lnTo>
                    <a:pt x="19314" y="11675"/>
                  </a:lnTo>
                  <a:lnTo>
                    <a:pt x="11342" y="5170"/>
                  </a:lnTo>
                  <a:lnTo>
                    <a:pt x="0" y="19514"/>
                  </a:lnTo>
                  <a:lnTo>
                    <a:pt x="47434" y="19514"/>
                  </a:lnTo>
                  <a:lnTo>
                    <a:pt x="43765" y="13076"/>
                  </a:lnTo>
                  <a:lnTo>
                    <a:pt x="41930" y="13076"/>
                  </a:lnTo>
                  <a:lnTo>
                    <a:pt x="36793" y="6405"/>
                  </a:lnTo>
                  <a:lnTo>
                    <a:pt x="33758" y="9740"/>
                  </a:lnTo>
                  <a:lnTo>
                    <a:pt x="27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1"/>
            <p:cNvSpPr/>
            <p:nvPr/>
          </p:nvSpPr>
          <p:spPr>
            <a:xfrm>
              <a:off x="937982" y="3196875"/>
              <a:ext cx="2787841" cy="1850568"/>
            </a:xfrm>
            <a:custGeom>
              <a:rect b="b" l="l" r="r" t="t"/>
              <a:pathLst>
                <a:path extrusionOk="0" h="56575" w="85229">
                  <a:moveTo>
                    <a:pt x="60477" y="4270"/>
                  </a:moveTo>
                  <a:lnTo>
                    <a:pt x="60544" y="10108"/>
                  </a:lnTo>
                  <a:lnTo>
                    <a:pt x="59877" y="10775"/>
                  </a:lnTo>
                  <a:lnTo>
                    <a:pt x="42164" y="15178"/>
                  </a:lnTo>
                  <a:lnTo>
                    <a:pt x="42164" y="15178"/>
                  </a:lnTo>
                  <a:lnTo>
                    <a:pt x="50904" y="10375"/>
                  </a:lnTo>
                  <a:lnTo>
                    <a:pt x="50537" y="9674"/>
                  </a:lnTo>
                  <a:lnTo>
                    <a:pt x="60477" y="4270"/>
                  </a:lnTo>
                  <a:close/>
                  <a:moveTo>
                    <a:pt x="76088" y="21816"/>
                  </a:moveTo>
                  <a:lnTo>
                    <a:pt x="77656" y="25786"/>
                  </a:lnTo>
                  <a:lnTo>
                    <a:pt x="78190" y="27220"/>
                  </a:lnTo>
                  <a:lnTo>
                    <a:pt x="80158" y="32391"/>
                  </a:lnTo>
                  <a:lnTo>
                    <a:pt x="78924" y="32391"/>
                  </a:lnTo>
                  <a:lnTo>
                    <a:pt x="77156" y="27287"/>
                  </a:lnTo>
                  <a:lnTo>
                    <a:pt x="76656" y="25819"/>
                  </a:lnTo>
                  <a:lnTo>
                    <a:pt x="75355" y="22117"/>
                  </a:lnTo>
                  <a:lnTo>
                    <a:pt x="76088" y="21816"/>
                  </a:lnTo>
                  <a:close/>
                  <a:moveTo>
                    <a:pt x="80325" y="34058"/>
                  </a:moveTo>
                  <a:lnTo>
                    <a:pt x="80992" y="35159"/>
                  </a:lnTo>
                  <a:lnTo>
                    <a:pt x="80225" y="36160"/>
                  </a:lnTo>
                  <a:lnTo>
                    <a:pt x="79524" y="34058"/>
                  </a:lnTo>
                  <a:close/>
                  <a:moveTo>
                    <a:pt x="60377" y="1"/>
                  </a:moveTo>
                  <a:lnTo>
                    <a:pt x="60411" y="2436"/>
                  </a:lnTo>
                  <a:lnTo>
                    <a:pt x="49803" y="8273"/>
                  </a:lnTo>
                  <a:lnTo>
                    <a:pt x="49403" y="7539"/>
                  </a:lnTo>
                  <a:lnTo>
                    <a:pt x="32057" y="17113"/>
                  </a:lnTo>
                  <a:cubicBezTo>
                    <a:pt x="32024" y="17113"/>
                    <a:pt x="32024" y="17046"/>
                    <a:pt x="31990" y="17046"/>
                  </a:cubicBezTo>
                  <a:cubicBezTo>
                    <a:pt x="31434" y="16817"/>
                    <a:pt x="30857" y="16708"/>
                    <a:pt x="30290" y="16708"/>
                  </a:cubicBezTo>
                  <a:cubicBezTo>
                    <a:pt x="28546" y="16708"/>
                    <a:pt x="26891" y="17736"/>
                    <a:pt x="26186" y="19448"/>
                  </a:cubicBezTo>
                  <a:cubicBezTo>
                    <a:pt x="25853" y="20215"/>
                    <a:pt x="25786" y="21049"/>
                    <a:pt x="25886" y="21850"/>
                  </a:cubicBezTo>
                  <a:lnTo>
                    <a:pt x="1" y="56575"/>
                  </a:lnTo>
                  <a:lnTo>
                    <a:pt x="22784" y="56374"/>
                  </a:lnTo>
                  <a:lnTo>
                    <a:pt x="35459" y="27120"/>
                  </a:lnTo>
                  <a:lnTo>
                    <a:pt x="65981" y="20282"/>
                  </a:lnTo>
                  <a:lnTo>
                    <a:pt x="77056" y="40363"/>
                  </a:lnTo>
                  <a:lnTo>
                    <a:pt x="74854" y="43332"/>
                  </a:lnTo>
                  <a:lnTo>
                    <a:pt x="76255" y="45834"/>
                  </a:lnTo>
                  <a:lnTo>
                    <a:pt x="83327" y="39963"/>
                  </a:lnTo>
                  <a:lnTo>
                    <a:pt x="82993" y="39195"/>
                  </a:lnTo>
                  <a:lnTo>
                    <a:pt x="83027" y="39195"/>
                  </a:lnTo>
                  <a:cubicBezTo>
                    <a:pt x="84261" y="39195"/>
                    <a:pt x="85228" y="38195"/>
                    <a:pt x="85228" y="36994"/>
                  </a:cubicBezTo>
                  <a:cubicBezTo>
                    <a:pt x="85228" y="35813"/>
                    <a:pt x="84261" y="34858"/>
                    <a:pt x="83087" y="34858"/>
                  </a:cubicBezTo>
                  <a:cubicBezTo>
                    <a:pt x="83067" y="34858"/>
                    <a:pt x="83047" y="34858"/>
                    <a:pt x="83027" y="34859"/>
                  </a:cubicBezTo>
                  <a:cubicBezTo>
                    <a:pt x="82927" y="34859"/>
                    <a:pt x="82893" y="34859"/>
                    <a:pt x="82827" y="34892"/>
                  </a:cubicBezTo>
                  <a:lnTo>
                    <a:pt x="77556" y="21283"/>
                  </a:lnTo>
                  <a:lnTo>
                    <a:pt x="78257" y="20982"/>
                  </a:lnTo>
                  <a:lnTo>
                    <a:pt x="77323" y="18280"/>
                  </a:lnTo>
                  <a:lnTo>
                    <a:pt x="77056" y="17547"/>
                  </a:lnTo>
                  <a:lnTo>
                    <a:pt x="75088" y="12376"/>
                  </a:lnTo>
                  <a:lnTo>
                    <a:pt x="74821" y="11542"/>
                  </a:lnTo>
                  <a:lnTo>
                    <a:pt x="73887" y="9107"/>
                  </a:lnTo>
                  <a:cubicBezTo>
                    <a:pt x="74421" y="8707"/>
                    <a:pt x="74888" y="8207"/>
                    <a:pt x="75154" y="7539"/>
                  </a:cubicBezTo>
                  <a:cubicBezTo>
                    <a:pt x="75888" y="5805"/>
                    <a:pt x="75054" y="3770"/>
                    <a:pt x="73253" y="3003"/>
                  </a:cubicBezTo>
                  <a:cubicBezTo>
                    <a:pt x="72805" y="2824"/>
                    <a:pt x="72347" y="2738"/>
                    <a:pt x="71900" y="2738"/>
                  </a:cubicBezTo>
                  <a:cubicBezTo>
                    <a:pt x="71182" y="2738"/>
                    <a:pt x="70493" y="2959"/>
                    <a:pt x="69917" y="3370"/>
                  </a:cubicBezTo>
                  <a:lnTo>
                    <a:pt x="60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1"/>
            <p:cNvSpPr/>
            <p:nvPr/>
          </p:nvSpPr>
          <p:spPr>
            <a:xfrm>
              <a:off x="2858407" y="3196875"/>
              <a:ext cx="867469" cy="1356287"/>
            </a:xfrm>
            <a:custGeom>
              <a:rect b="b" l="l" r="r" t="t"/>
              <a:pathLst>
                <a:path extrusionOk="0" h="41464" w="26520">
                  <a:moveTo>
                    <a:pt x="17379" y="21816"/>
                  </a:moveTo>
                  <a:lnTo>
                    <a:pt x="18947" y="25786"/>
                  </a:lnTo>
                  <a:lnTo>
                    <a:pt x="19481" y="27220"/>
                  </a:lnTo>
                  <a:lnTo>
                    <a:pt x="21449" y="32391"/>
                  </a:lnTo>
                  <a:lnTo>
                    <a:pt x="20215" y="32391"/>
                  </a:lnTo>
                  <a:lnTo>
                    <a:pt x="18447" y="27287"/>
                  </a:lnTo>
                  <a:lnTo>
                    <a:pt x="17947" y="25819"/>
                  </a:lnTo>
                  <a:lnTo>
                    <a:pt x="16646" y="22117"/>
                  </a:lnTo>
                  <a:lnTo>
                    <a:pt x="17379" y="21816"/>
                  </a:lnTo>
                  <a:close/>
                  <a:moveTo>
                    <a:pt x="21616" y="34058"/>
                  </a:moveTo>
                  <a:lnTo>
                    <a:pt x="22283" y="35159"/>
                  </a:lnTo>
                  <a:lnTo>
                    <a:pt x="21516" y="36160"/>
                  </a:lnTo>
                  <a:lnTo>
                    <a:pt x="20815" y="34058"/>
                  </a:lnTo>
                  <a:close/>
                  <a:moveTo>
                    <a:pt x="1668" y="1"/>
                  </a:moveTo>
                  <a:lnTo>
                    <a:pt x="1702" y="2436"/>
                  </a:lnTo>
                  <a:lnTo>
                    <a:pt x="0" y="3336"/>
                  </a:lnTo>
                  <a:lnTo>
                    <a:pt x="201" y="5038"/>
                  </a:lnTo>
                  <a:lnTo>
                    <a:pt x="1768" y="4204"/>
                  </a:lnTo>
                  <a:lnTo>
                    <a:pt x="1802" y="7673"/>
                  </a:lnTo>
                  <a:lnTo>
                    <a:pt x="8473" y="9674"/>
                  </a:lnTo>
                  <a:lnTo>
                    <a:pt x="22283" y="40997"/>
                  </a:lnTo>
                  <a:lnTo>
                    <a:pt x="22817" y="41464"/>
                  </a:lnTo>
                  <a:lnTo>
                    <a:pt x="24651" y="39896"/>
                  </a:lnTo>
                  <a:lnTo>
                    <a:pt x="24318" y="39162"/>
                  </a:lnTo>
                  <a:lnTo>
                    <a:pt x="24351" y="39162"/>
                  </a:lnTo>
                  <a:cubicBezTo>
                    <a:pt x="25552" y="39162"/>
                    <a:pt x="26519" y="38161"/>
                    <a:pt x="26486" y="36961"/>
                  </a:cubicBezTo>
                  <a:cubicBezTo>
                    <a:pt x="26486" y="35845"/>
                    <a:pt x="25550" y="34858"/>
                    <a:pt x="24376" y="34858"/>
                  </a:cubicBezTo>
                  <a:cubicBezTo>
                    <a:pt x="24357" y="34858"/>
                    <a:pt x="24337" y="34858"/>
                    <a:pt x="24318" y="34859"/>
                  </a:cubicBezTo>
                  <a:cubicBezTo>
                    <a:pt x="24218" y="34859"/>
                    <a:pt x="24184" y="34859"/>
                    <a:pt x="24118" y="34892"/>
                  </a:cubicBezTo>
                  <a:lnTo>
                    <a:pt x="18847" y="21283"/>
                  </a:lnTo>
                  <a:lnTo>
                    <a:pt x="19548" y="20982"/>
                  </a:lnTo>
                  <a:lnTo>
                    <a:pt x="18614" y="18280"/>
                  </a:lnTo>
                  <a:lnTo>
                    <a:pt x="18347" y="17547"/>
                  </a:lnTo>
                  <a:lnTo>
                    <a:pt x="16379" y="12376"/>
                  </a:lnTo>
                  <a:lnTo>
                    <a:pt x="16112" y="11542"/>
                  </a:lnTo>
                  <a:lnTo>
                    <a:pt x="15178" y="9107"/>
                  </a:lnTo>
                  <a:cubicBezTo>
                    <a:pt x="15712" y="8707"/>
                    <a:pt x="16179" y="8207"/>
                    <a:pt x="16445" y="7539"/>
                  </a:cubicBezTo>
                  <a:cubicBezTo>
                    <a:pt x="17179" y="5805"/>
                    <a:pt x="16345" y="3770"/>
                    <a:pt x="14544" y="3003"/>
                  </a:cubicBezTo>
                  <a:cubicBezTo>
                    <a:pt x="14096" y="2824"/>
                    <a:pt x="13638" y="2738"/>
                    <a:pt x="13191" y="2738"/>
                  </a:cubicBezTo>
                  <a:cubicBezTo>
                    <a:pt x="12473" y="2738"/>
                    <a:pt x="11784" y="2959"/>
                    <a:pt x="11208" y="3370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1"/>
            <p:cNvSpPr/>
            <p:nvPr/>
          </p:nvSpPr>
          <p:spPr>
            <a:xfrm>
              <a:off x="2891150" y="4474628"/>
              <a:ext cx="807741" cy="569448"/>
            </a:xfrm>
            <a:custGeom>
              <a:rect b="b" l="l" r="r" t="t"/>
              <a:pathLst>
                <a:path extrusionOk="0" h="17409" w="24694">
                  <a:moveTo>
                    <a:pt x="23884" y="0"/>
                  </a:moveTo>
                  <a:lnTo>
                    <a:pt x="5037" y="2735"/>
                  </a:lnTo>
                  <a:lnTo>
                    <a:pt x="1701" y="934"/>
                  </a:lnTo>
                  <a:lnTo>
                    <a:pt x="0" y="1168"/>
                  </a:lnTo>
                  <a:cubicBezTo>
                    <a:pt x="0" y="1168"/>
                    <a:pt x="4503" y="6738"/>
                    <a:pt x="9774" y="13209"/>
                  </a:cubicBezTo>
                  <a:cubicBezTo>
                    <a:pt x="12020" y="15999"/>
                    <a:pt x="15112" y="17408"/>
                    <a:pt x="17883" y="17408"/>
                  </a:cubicBezTo>
                  <a:cubicBezTo>
                    <a:pt x="21574" y="17408"/>
                    <a:pt x="24694" y="14908"/>
                    <a:pt x="24484" y="9840"/>
                  </a:cubicBezTo>
                  <a:cubicBezTo>
                    <a:pt x="24051" y="934"/>
                    <a:pt x="23884" y="0"/>
                    <a:pt x="238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1"/>
            <p:cNvSpPr/>
            <p:nvPr/>
          </p:nvSpPr>
          <p:spPr>
            <a:xfrm>
              <a:off x="2890038" y="4476787"/>
              <a:ext cx="807773" cy="568500"/>
            </a:xfrm>
            <a:custGeom>
              <a:rect b="b" l="l" r="r" t="t"/>
              <a:pathLst>
                <a:path extrusionOk="0" h="17380" w="24695">
                  <a:moveTo>
                    <a:pt x="23918" y="1"/>
                  </a:moveTo>
                  <a:lnTo>
                    <a:pt x="22117" y="234"/>
                  </a:lnTo>
                  <a:cubicBezTo>
                    <a:pt x="22183" y="868"/>
                    <a:pt x="22183" y="1569"/>
                    <a:pt x="22217" y="2336"/>
                  </a:cubicBezTo>
                  <a:cubicBezTo>
                    <a:pt x="22426" y="7404"/>
                    <a:pt x="19306" y="9903"/>
                    <a:pt x="15615" y="9903"/>
                  </a:cubicBezTo>
                  <a:cubicBezTo>
                    <a:pt x="12844" y="9903"/>
                    <a:pt x="9752" y="8494"/>
                    <a:pt x="7506" y="5705"/>
                  </a:cubicBezTo>
                  <a:cubicBezTo>
                    <a:pt x="6672" y="4671"/>
                    <a:pt x="5872" y="3670"/>
                    <a:pt x="5071" y="2703"/>
                  </a:cubicBezTo>
                  <a:lnTo>
                    <a:pt x="5038" y="2703"/>
                  </a:lnTo>
                  <a:lnTo>
                    <a:pt x="1702" y="901"/>
                  </a:lnTo>
                  <a:lnTo>
                    <a:pt x="1" y="1168"/>
                  </a:lnTo>
                  <a:cubicBezTo>
                    <a:pt x="1" y="1168"/>
                    <a:pt x="4504" y="6706"/>
                    <a:pt x="9741" y="13210"/>
                  </a:cubicBezTo>
                  <a:cubicBezTo>
                    <a:pt x="11995" y="15978"/>
                    <a:pt x="15086" y="17379"/>
                    <a:pt x="17856" y="17379"/>
                  </a:cubicBezTo>
                  <a:cubicBezTo>
                    <a:pt x="21562" y="17379"/>
                    <a:pt x="24695" y="14871"/>
                    <a:pt x="24485" y="9774"/>
                  </a:cubicBezTo>
                  <a:cubicBezTo>
                    <a:pt x="24085" y="901"/>
                    <a:pt x="23918" y="1"/>
                    <a:pt x="23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1"/>
            <p:cNvSpPr/>
            <p:nvPr/>
          </p:nvSpPr>
          <p:spPr>
            <a:xfrm>
              <a:off x="3010087" y="4482249"/>
              <a:ext cx="629896" cy="370473"/>
            </a:xfrm>
            <a:custGeom>
              <a:rect b="b" l="l" r="r" t="t"/>
              <a:pathLst>
                <a:path extrusionOk="0" h="11326" w="19257">
                  <a:moveTo>
                    <a:pt x="18880" y="1"/>
                  </a:moveTo>
                  <a:lnTo>
                    <a:pt x="18480" y="34"/>
                  </a:lnTo>
                  <a:cubicBezTo>
                    <a:pt x="18513" y="668"/>
                    <a:pt x="18513" y="1368"/>
                    <a:pt x="18547" y="2102"/>
                  </a:cubicBezTo>
                  <a:cubicBezTo>
                    <a:pt x="18756" y="7183"/>
                    <a:pt x="15643" y="9680"/>
                    <a:pt x="11958" y="9680"/>
                  </a:cubicBezTo>
                  <a:cubicBezTo>
                    <a:pt x="9184" y="9680"/>
                    <a:pt x="6085" y="8265"/>
                    <a:pt x="3836" y="5471"/>
                  </a:cubicBezTo>
                  <a:cubicBezTo>
                    <a:pt x="3002" y="4437"/>
                    <a:pt x="2202" y="3436"/>
                    <a:pt x="1401" y="2502"/>
                  </a:cubicBezTo>
                  <a:lnTo>
                    <a:pt x="1368" y="2502"/>
                  </a:lnTo>
                  <a:lnTo>
                    <a:pt x="0" y="1735"/>
                  </a:lnTo>
                  <a:lnTo>
                    <a:pt x="0" y="1735"/>
                  </a:lnTo>
                  <a:cubicBezTo>
                    <a:pt x="1334" y="3370"/>
                    <a:pt x="2769" y="5204"/>
                    <a:pt x="4336" y="7106"/>
                  </a:cubicBezTo>
                  <a:cubicBezTo>
                    <a:pt x="6618" y="9904"/>
                    <a:pt x="9727" y="11325"/>
                    <a:pt x="12499" y="11325"/>
                  </a:cubicBezTo>
                  <a:cubicBezTo>
                    <a:pt x="16172" y="11325"/>
                    <a:pt x="19256" y="8831"/>
                    <a:pt x="19047" y="3737"/>
                  </a:cubicBezTo>
                  <a:cubicBezTo>
                    <a:pt x="19014" y="2269"/>
                    <a:pt x="18914" y="1035"/>
                    <a:pt x="18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1"/>
            <p:cNvSpPr/>
            <p:nvPr/>
          </p:nvSpPr>
          <p:spPr>
            <a:xfrm>
              <a:off x="937982" y="3381299"/>
              <a:ext cx="1958577" cy="1666149"/>
            </a:xfrm>
            <a:custGeom>
              <a:rect b="b" l="l" r="r" t="t"/>
              <a:pathLst>
                <a:path extrusionOk="0" h="50937" w="59877">
                  <a:moveTo>
                    <a:pt x="54673" y="0"/>
                  </a:moveTo>
                  <a:lnTo>
                    <a:pt x="49803" y="2669"/>
                  </a:lnTo>
                  <a:lnTo>
                    <a:pt x="49403" y="1968"/>
                  </a:lnTo>
                  <a:lnTo>
                    <a:pt x="32057" y="11475"/>
                  </a:lnTo>
                  <a:cubicBezTo>
                    <a:pt x="32024" y="11475"/>
                    <a:pt x="32024" y="11408"/>
                    <a:pt x="31990" y="11408"/>
                  </a:cubicBezTo>
                  <a:cubicBezTo>
                    <a:pt x="31434" y="11179"/>
                    <a:pt x="30857" y="11070"/>
                    <a:pt x="30290" y="11070"/>
                  </a:cubicBezTo>
                  <a:cubicBezTo>
                    <a:pt x="28546" y="11070"/>
                    <a:pt x="26891" y="12098"/>
                    <a:pt x="26186" y="13810"/>
                  </a:cubicBezTo>
                  <a:cubicBezTo>
                    <a:pt x="25853" y="14577"/>
                    <a:pt x="25786" y="15411"/>
                    <a:pt x="25886" y="16212"/>
                  </a:cubicBezTo>
                  <a:lnTo>
                    <a:pt x="1" y="50937"/>
                  </a:lnTo>
                  <a:lnTo>
                    <a:pt x="1" y="50937"/>
                  </a:lnTo>
                  <a:lnTo>
                    <a:pt x="16346" y="50836"/>
                  </a:lnTo>
                  <a:lnTo>
                    <a:pt x="32357" y="17913"/>
                  </a:lnTo>
                  <a:lnTo>
                    <a:pt x="59677" y="9574"/>
                  </a:lnTo>
                  <a:lnTo>
                    <a:pt x="59877" y="5137"/>
                  </a:lnTo>
                  <a:lnTo>
                    <a:pt x="59877" y="5137"/>
                  </a:lnTo>
                  <a:lnTo>
                    <a:pt x="42164" y="9540"/>
                  </a:lnTo>
                  <a:lnTo>
                    <a:pt x="42164" y="9540"/>
                  </a:lnTo>
                  <a:lnTo>
                    <a:pt x="50904" y="4737"/>
                  </a:lnTo>
                  <a:lnTo>
                    <a:pt x="50537" y="4036"/>
                  </a:lnTo>
                  <a:lnTo>
                    <a:pt x="55841" y="1168"/>
                  </a:lnTo>
                  <a:lnTo>
                    <a:pt x="546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1"/>
            <p:cNvSpPr/>
            <p:nvPr/>
          </p:nvSpPr>
          <p:spPr>
            <a:xfrm>
              <a:off x="1986595" y="3446753"/>
              <a:ext cx="616485" cy="384114"/>
            </a:xfrm>
            <a:custGeom>
              <a:rect b="b" l="l" r="r" t="t"/>
              <a:pathLst>
                <a:path extrusionOk="0" h="11743" w="18847">
                  <a:moveTo>
                    <a:pt x="17346" y="1"/>
                  </a:moveTo>
                  <a:lnTo>
                    <a:pt x="0" y="9474"/>
                  </a:lnTo>
                  <a:cubicBezTo>
                    <a:pt x="1268" y="10074"/>
                    <a:pt x="2268" y="11742"/>
                    <a:pt x="2268" y="11742"/>
                  </a:cubicBezTo>
                  <a:lnTo>
                    <a:pt x="10107" y="7573"/>
                  </a:lnTo>
                  <a:lnTo>
                    <a:pt x="18847" y="2803"/>
                  </a:lnTo>
                  <a:lnTo>
                    <a:pt x="18480" y="2069"/>
                  </a:lnTo>
                  <a:lnTo>
                    <a:pt x="18513" y="2069"/>
                  </a:lnTo>
                  <a:lnTo>
                    <a:pt x="17746" y="701"/>
                  </a:lnTo>
                  <a:lnTo>
                    <a:pt x="17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1"/>
            <p:cNvSpPr/>
            <p:nvPr/>
          </p:nvSpPr>
          <p:spPr>
            <a:xfrm>
              <a:off x="1412650" y="3549335"/>
              <a:ext cx="1483922" cy="1494847"/>
            </a:xfrm>
            <a:custGeom>
              <a:rect b="b" l="l" r="r" t="t"/>
              <a:pathLst>
                <a:path extrusionOk="0" h="45700" w="45366">
                  <a:moveTo>
                    <a:pt x="45366" y="0"/>
                  </a:moveTo>
                  <a:lnTo>
                    <a:pt x="44632" y="167"/>
                  </a:lnTo>
                  <a:lnTo>
                    <a:pt x="44465" y="3569"/>
                  </a:lnTo>
                  <a:lnTo>
                    <a:pt x="15311" y="12442"/>
                  </a:lnTo>
                  <a:lnTo>
                    <a:pt x="0" y="45699"/>
                  </a:lnTo>
                  <a:lnTo>
                    <a:pt x="1835" y="45699"/>
                  </a:lnTo>
                  <a:lnTo>
                    <a:pt x="16345" y="15911"/>
                  </a:lnTo>
                  <a:lnTo>
                    <a:pt x="45166" y="4437"/>
                  </a:lnTo>
                  <a:lnTo>
                    <a:pt x="453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1"/>
            <p:cNvSpPr/>
            <p:nvPr/>
          </p:nvSpPr>
          <p:spPr>
            <a:xfrm>
              <a:off x="2564892" y="3278718"/>
              <a:ext cx="349179" cy="235708"/>
            </a:xfrm>
            <a:custGeom>
              <a:rect b="b" l="l" r="r" t="t"/>
              <a:pathLst>
                <a:path extrusionOk="0" h="7206" w="10675">
                  <a:moveTo>
                    <a:pt x="10675" y="1"/>
                  </a:moveTo>
                  <a:lnTo>
                    <a:pt x="0" y="5805"/>
                  </a:lnTo>
                  <a:lnTo>
                    <a:pt x="801" y="7206"/>
                  </a:lnTo>
                  <a:lnTo>
                    <a:pt x="10675" y="1802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1"/>
            <p:cNvSpPr/>
            <p:nvPr/>
          </p:nvSpPr>
          <p:spPr>
            <a:xfrm>
              <a:off x="1849111" y="3803466"/>
              <a:ext cx="126588" cy="111345"/>
            </a:xfrm>
            <a:custGeom>
              <a:rect b="b" l="l" r="r" t="t"/>
              <a:pathLst>
                <a:path extrusionOk="0" h="3404" w="3870">
                  <a:moveTo>
                    <a:pt x="1953" y="1"/>
                  </a:moveTo>
                  <a:cubicBezTo>
                    <a:pt x="1303" y="1"/>
                    <a:pt x="667" y="388"/>
                    <a:pt x="367" y="1037"/>
                  </a:cubicBezTo>
                  <a:cubicBezTo>
                    <a:pt x="0" y="1871"/>
                    <a:pt x="400" y="2872"/>
                    <a:pt x="1301" y="3272"/>
                  </a:cubicBezTo>
                  <a:cubicBezTo>
                    <a:pt x="1503" y="3361"/>
                    <a:pt x="1716" y="3403"/>
                    <a:pt x="1926" y="3403"/>
                  </a:cubicBezTo>
                  <a:cubicBezTo>
                    <a:pt x="2583" y="3403"/>
                    <a:pt x="3225" y="2995"/>
                    <a:pt x="3503" y="2338"/>
                  </a:cubicBezTo>
                  <a:cubicBezTo>
                    <a:pt x="3869" y="1504"/>
                    <a:pt x="3469" y="504"/>
                    <a:pt x="2602" y="137"/>
                  </a:cubicBezTo>
                  <a:cubicBezTo>
                    <a:pt x="2392" y="44"/>
                    <a:pt x="2172" y="1"/>
                    <a:pt x="19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1"/>
            <p:cNvSpPr/>
            <p:nvPr/>
          </p:nvSpPr>
          <p:spPr>
            <a:xfrm>
              <a:off x="1879663" y="3829733"/>
              <a:ext cx="67677" cy="58976"/>
            </a:xfrm>
            <a:custGeom>
              <a:rect b="b" l="l" r="r" t="t"/>
              <a:pathLst>
                <a:path extrusionOk="0" h="1803" w="2069">
                  <a:moveTo>
                    <a:pt x="500" y="1"/>
                  </a:moveTo>
                  <a:lnTo>
                    <a:pt x="0" y="935"/>
                  </a:lnTo>
                  <a:lnTo>
                    <a:pt x="500" y="1802"/>
                  </a:lnTo>
                  <a:lnTo>
                    <a:pt x="1534" y="1802"/>
                  </a:lnTo>
                  <a:lnTo>
                    <a:pt x="2068" y="935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1"/>
            <p:cNvSpPr/>
            <p:nvPr/>
          </p:nvSpPr>
          <p:spPr>
            <a:xfrm>
              <a:off x="1896019" y="3843766"/>
              <a:ext cx="34934" cy="30911"/>
            </a:xfrm>
            <a:custGeom>
              <a:rect b="b" l="l" r="r" t="t"/>
              <a:pathLst>
                <a:path extrusionOk="0" h="945" w="1068">
                  <a:moveTo>
                    <a:pt x="495" y="0"/>
                  </a:moveTo>
                  <a:cubicBezTo>
                    <a:pt x="306" y="0"/>
                    <a:pt x="141" y="100"/>
                    <a:pt x="67" y="272"/>
                  </a:cubicBezTo>
                  <a:cubicBezTo>
                    <a:pt x="0" y="539"/>
                    <a:pt x="67" y="839"/>
                    <a:pt x="334" y="906"/>
                  </a:cubicBezTo>
                  <a:cubicBezTo>
                    <a:pt x="395" y="932"/>
                    <a:pt x="461" y="945"/>
                    <a:pt x="525" y="945"/>
                  </a:cubicBezTo>
                  <a:cubicBezTo>
                    <a:pt x="708" y="945"/>
                    <a:pt x="885" y="845"/>
                    <a:pt x="934" y="673"/>
                  </a:cubicBezTo>
                  <a:cubicBezTo>
                    <a:pt x="1068" y="406"/>
                    <a:pt x="934" y="172"/>
                    <a:pt x="701" y="39"/>
                  </a:cubicBezTo>
                  <a:cubicBezTo>
                    <a:pt x="631" y="13"/>
                    <a:pt x="561" y="0"/>
                    <a:pt x="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1"/>
            <p:cNvSpPr/>
            <p:nvPr/>
          </p:nvSpPr>
          <p:spPr>
            <a:xfrm>
              <a:off x="3012246" y="3533503"/>
              <a:ext cx="127700" cy="111312"/>
            </a:xfrm>
            <a:custGeom>
              <a:rect b="b" l="l" r="r" t="t"/>
              <a:pathLst>
                <a:path extrusionOk="0" h="3403" w="3904">
                  <a:moveTo>
                    <a:pt x="1944" y="0"/>
                  </a:moveTo>
                  <a:cubicBezTo>
                    <a:pt x="1298" y="0"/>
                    <a:pt x="674" y="406"/>
                    <a:pt x="401" y="1051"/>
                  </a:cubicBezTo>
                  <a:cubicBezTo>
                    <a:pt x="1" y="1885"/>
                    <a:pt x="434" y="2886"/>
                    <a:pt x="1302" y="3253"/>
                  </a:cubicBezTo>
                  <a:cubicBezTo>
                    <a:pt x="1515" y="3355"/>
                    <a:pt x="1739" y="3403"/>
                    <a:pt x="1961" y="3403"/>
                  </a:cubicBezTo>
                  <a:cubicBezTo>
                    <a:pt x="2606" y="3403"/>
                    <a:pt x="3230" y="2998"/>
                    <a:pt x="3503" y="2352"/>
                  </a:cubicBezTo>
                  <a:cubicBezTo>
                    <a:pt x="3904" y="1485"/>
                    <a:pt x="3470" y="484"/>
                    <a:pt x="2603" y="151"/>
                  </a:cubicBezTo>
                  <a:cubicBezTo>
                    <a:pt x="2389" y="48"/>
                    <a:pt x="2165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1"/>
            <p:cNvSpPr/>
            <p:nvPr/>
          </p:nvSpPr>
          <p:spPr>
            <a:xfrm>
              <a:off x="3042798" y="3560228"/>
              <a:ext cx="66598" cy="57864"/>
            </a:xfrm>
            <a:custGeom>
              <a:rect b="b" l="l" r="r" t="t"/>
              <a:pathLst>
                <a:path extrusionOk="0" h="1769" w="2036">
                  <a:moveTo>
                    <a:pt x="501" y="1"/>
                  </a:moveTo>
                  <a:lnTo>
                    <a:pt x="1" y="868"/>
                  </a:lnTo>
                  <a:lnTo>
                    <a:pt x="501" y="1769"/>
                  </a:lnTo>
                  <a:lnTo>
                    <a:pt x="1535" y="1769"/>
                  </a:lnTo>
                  <a:lnTo>
                    <a:pt x="2036" y="868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1"/>
            <p:cNvSpPr/>
            <p:nvPr/>
          </p:nvSpPr>
          <p:spPr>
            <a:xfrm>
              <a:off x="3059186" y="3573639"/>
              <a:ext cx="33855" cy="31075"/>
            </a:xfrm>
            <a:custGeom>
              <a:rect b="b" l="l" r="r" t="t"/>
              <a:pathLst>
                <a:path extrusionOk="0" h="950" w="1035">
                  <a:moveTo>
                    <a:pt x="514" y="0"/>
                  </a:moveTo>
                  <a:cubicBezTo>
                    <a:pt x="317" y="0"/>
                    <a:pt x="143" y="87"/>
                    <a:pt x="67" y="291"/>
                  </a:cubicBezTo>
                  <a:cubicBezTo>
                    <a:pt x="0" y="525"/>
                    <a:pt x="67" y="825"/>
                    <a:pt x="334" y="925"/>
                  </a:cubicBezTo>
                  <a:cubicBezTo>
                    <a:pt x="389" y="941"/>
                    <a:pt x="448" y="949"/>
                    <a:pt x="507" y="949"/>
                  </a:cubicBezTo>
                  <a:cubicBezTo>
                    <a:pt x="698" y="949"/>
                    <a:pt x="891" y="862"/>
                    <a:pt x="967" y="658"/>
                  </a:cubicBezTo>
                  <a:cubicBezTo>
                    <a:pt x="1034" y="425"/>
                    <a:pt x="967" y="124"/>
                    <a:pt x="701" y="24"/>
                  </a:cubicBezTo>
                  <a:cubicBezTo>
                    <a:pt x="638" y="9"/>
                    <a:pt x="575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1"/>
            <p:cNvSpPr/>
            <p:nvPr/>
          </p:nvSpPr>
          <p:spPr>
            <a:xfrm>
              <a:off x="3228302" y="3340999"/>
              <a:ext cx="126588" cy="111312"/>
            </a:xfrm>
            <a:custGeom>
              <a:rect b="b" l="l" r="r" t="t"/>
              <a:pathLst>
                <a:path extrusionOk="0" h="3403" w="3870">
                  <a:moveTo>
                    <a:pt x="1944" y="0"/>
                  </a:moveTo>
                  <a:cubicBezTo>
                    <a:pt x="1287" y="0"/>
                    <a:pt x="645" y="408"/>
                    <a:pt x="367" y="1065"/>
                  </a:cubicBezTo>
                  <a:cubicBezTo>
                    <a:pt x="0" y="1899"/>
                    <a:pt x="401" y="2900"/>
                    <a:pt x="1301" y="3267"/>
                  </a:cubicBezTo>
                  <a:cubicBezTo>
                    <a:pt x="1511" y="3359"/>
                    <a:pt x="1731" y="3403"/>
                    <a:pt x="1950" y="3403"/>
                  </a:cubicBezTo>
                  <a:cubicBezTo>
                    <a:pt x="2599" y="3403"/>
                    <a:pt x="3228" y="3015"/>
                    <a:pt x="3503" y="2366"/>
                  </a:cubicBezTo>
                  <a:cubicBezTo>
                    <a:pt x="3870" y="1466"/>
                    <a:pt x="3470" y="465"/>
                    <a:pt x="2569" y="131"/>
                  </a:cubicBezTo>
                  <a:cubicBezTo>
                    <a:pt x="2367" y="42"/>
                    <a:pt x="2154" y="0"/>
                    <a:pt x="19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1"/>
            <p:cNvSpPr/>
            <p:nvPr/>
          </p:nvSpPr>
          <p:spPr>
            <a:xfrm>
              <a:off x="3257774" y="3367102"/>
              <a:ext cx="68756" cy="58943"/>
            </a:xfrm>
            <a:custGeom>
              <a:rect b="b" l="l" r="r" t="t"/>
              <a:pathLst>
                <a:path extrusionOk="0" h="1802" w="2102">
                  <a:moveTo>
                    <a:pt x="500" y="0"/>
                  </a:moveTo>
                  <a:lnTo>
                    <a:pt x="0" y="901"/>
                  </a:lnTo>
                  <a:lnTo>
                    <a:pt x="500" y="1802"/>
                  </a:lnTo>
                  <a:lnTo>
                    <a:pt x="1568" y="1802"/>
                  </a:lnTo>
                  <a:lnTo>
                    <a:pt x="2102" y="90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1"/>
            <p:cNvSpPr/>
            <p:nvPr/>
          </p:nvSpPr>
          <p:spPr>
            <a:xfrm>
              <a:off x="3274130" y="3380023"/>
              <a:ext cx="36046" cy="30944"/>
            </a:xfrm>
            <a:custGeom>
              <a:rect b="b" l="l" r="r" t="t"/>
              <a:pathLst>
                <a:path extrusionOk="0" h="946" w="1102">
                  <a:moveTo>
                    <a:pt x="523" y="0"/>
                  </a:moveTo>
                  <a:cubicBezTo>
                    <a:pt x="326" y="0"/>
                    <a:pt x="150" y="100"/>
                    <a:pt x="101" y="273"/>
                  </a:cubicBezTo>
                  <a:cubicBezTo>
                    <a:pt x="0" y="539"/>
                    <a:pt x="101" y="840"/>
                    <a:pt x="334" y="906"/>
                  </a:cubicBezTo>
                  <a:cubicBezTo>
                    <a:pt x="404" y="933"/>
                    <a:pt x="476" y="945"/>
                    <a:pt x="545" y="945"/>
                  </a:cubicBezTo>
                  <a:cubicBezTo>
                    <a:pt x="742" y="945"/>
                    <a:pt x="919" y="845"/>
                    <a:pt x="968" y="673"/>
                  </a:cubicBezTo>
                  <a:cubicBezTo>
                    <a:pt x="1101" y="439"/>
                    <a:pt x="968" y="173"/>
                    <a:pt x="734" y="39"/>
                  </a:cubicBezTo>
                  <a:cubicBezTo>
                    <a:pt x="665" y="13"/>
                    <a:pt x="593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1"/>
            <p:cNvSpPr/>
            <p:nvPr/>
          </p:nvSpPr>
          <p:spPr>
            <a:xfrm>
              <a:off x="3581841" y="4349051"/>
              <a:ext cx="126588" cy="111476"/>
            </a:xfrm>
            <a:custGeom>
              <a:rect b="b" l="l" r="r" t="t"/>
              <a:pathLst>
                <a:path extrusionOk="0" h="3408" w="3870">
                  <a:moveTo>
                    <a:pt x="1921" y="0"/>
                  </a:moveTo>
                  <a:cubicBezTo>
                    <a:pt x="1271" y="0"/>
                    <a:pt x="642" y="388"/>
                    <a:pt x="367" y="1037"/>
                  </a:cubicBezTo>
                  <a:cubicBezTo>
                    <a:pt x="0" y="1871"/>
                    <a:pt x="400" y="2872"/>
                    <a:pt x="1268" y="3272"/>
                  </a:cubicBezTo>
                  <a:cubicBezTo>
                    <a:pt x="1476" y="3364"/>
                    <a:pt x="1695" y="3407"/>
                    <a:pt x="1913" y="3407"/>
                  </a:cubicBezTo>
                  <a:cubicBezTo>
                    <a:pt x="2565" y="3407"/>
                    <a:pt x="3202" y="3013"/>
                    <a:pt x="3503" y="2338"/>
                  </a:cubicBezTo>
                  <a:cubicBezTo>
                    <a:pt x="3870" y="1471"/>
                    <a:pt x="3436" y="503"/>
                    <a:pt x="2569" y="136"/>
                  </a:cubicBezTo>
                  <a:cubicBezTo>
                    <a:pt x="2359" y="44"/>
                    <a:pt x="2139" y="0"/>
                    <a:pt x="19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1"/>
            <p:cNvSpPr/>
            <p:nvPr/>
          </p:nvSpPr>
          <p:spPr>
            <a:xfrm>
              <a:off x="3611281" y="4375317"/>
              <a:ext cx="66598" cy="58943"/>
            </a:xfrm>
            <a:custGeom>
              <a:rect b="b" l="l" r="r" t="t"/>
              <a:pathLst>
                <a:path extrusionOk="0" h="1802" w="2036">
                  <a:moveTo>
                    <a:pt x="501" y="1"/>
                  </a:moveTo>
                  <a:lnTo>
                    <a:pt x="1" y="935"/>
                  </a:lnTo>
                  <a:lnTo>
                    <a:pt x="501" y="1802"/>
                  </a:lnTo>
                  <a:lnTo>
                    <a:pt x="1535" y="1802"/>
                  </a:lnTo>
                  <a:lnTo>
                    <a:pt x="2036" y="935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1"/>
            <p:cNvSpPr/>
            <p:nvPr/>
          </p:nvSpPr>
          <p:spPr>
            <a:xfrm>
              <a:off x="3627669" y="4389318"/>
              <a:ext cx="33855" cy="30944"/>
            </a:xfrm>
            <a:custGeom>
              <a:rect b="b" l="l" r="r" t="t"/>
              <a:pathLst>
                <a:path extrusionOk="0" h="946" w="1035">
                  <a:moveTo>
                    <a:pt x="509" y="1"/>
                  </a:moveTo>
                  <a:cubicBezTo>
                    <a:pt x="326" y="1"/>
                    <a:pt x="150" y="101"/>
                    <a:pt x="100" y="273"/>
                  </a:cubicBezTo>
                  <a:cubicBezTo>
                    <a:pt x="0" y="540"/>
                    <a:pt x="100" y="840"/>
                    <a:pt x="334" y="907"/>
                  </a:cubicBezTo>
                  <a:cubicBezTo>
                    <a:pt x="404" y="933"/>
                    <a:pt x="473" y="945"/>
                    <a:pt x="540" y="945"/>
                  </a:cubicBezTo>
                  <a:cubicBezTo>
                    <a:pt x="729" y="945"/>
                    <a:pt x="894" y="846"/>
                    <a:pt x="968" y="673"/>
                  </a:cubicBezTo>
                  <a:cubicBezTo>
                    <a:pt x="1034" y="406"/>
                    <a:pt x="968" y="173"/>
                    <a:pt x="701" y="40"/>
                  </a:cubicBezTo>
                  <a:cubicBezTo>
                    <a:pt x="640" y="13"/>
                    <a:pt x="574" y="1"/>
                    <a:pt x="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1"/>
            <p:cNvSpPr/>
            <p:nvPr/>
          </p:nvSpPr>
          <p:spPr>
            <a:xfrm>
              <a:off x="2917319" y="3426015"/>
              <a:ext cx="700517" cy="1128266"/>
            </a:xfrm>
            <a:custGeom>
              <a:rect b="b" l="l" r="r" t="t"/>
              <a:pathLst>
                <a:path extrusionOk="0" h="34493" w="21416">
                  <a:moveTo>
                    <a:pt x="1" y="1"/>
                  </a:moveTo>
                  <a:lnTo>
                    <a:pt x="1" y="701"/>
                  </a:lnTo>
                  <a:lnTo>
                    <a:pt x="6672" y="2703"/>
                  </a:lnTo>
                  <a:lnTo>
                    <a:pt x="20415" y="33992"/>
                  </a:lnTo>
                  <a:lnTo>
                    <a:pt x="21016" y="34492"/>
                  </a:lnTo>
                  <a:lnTo>
                    <a:pt x="21416" y="34159"/>
                  </a:lnTo>
                  <a:lnTo>
                    <a:pt x="8073" y="1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1"/>
            <p:cNvSpPr/>
            <p:nvPr/>
          </p:nvSpPr>
          <p:spPr>
            <a:xfrm>
              <a:off x="3425810" y="3893028"/>
              <a:ext cx="219321" cy="450678"/>
            </a:xfrm>
            <a:custGeom>
              <a:rect b="b" l="l" r="r" t="t"/>
              <a:pathLst>
                <a:path extrusionOk="0" h="13778" w="6705">
                  <a:moveTo>
                    <a:pt x="1501" y="1"/>
                  </a:moveTo>
                  <a:lnTo>
                    <a:pt x="0" y="534"/>
                  </a:lnTo>
                  <a:lnTo>
                    <a:pt x="1535" y="4504"/>
                  </a:lnTo>
                  <a:lnTo>
                    <a:pt x="2102" y="5905"/>
                  </a:lnTo>
                  <a:lnTo>
                    <a:pt x="4036" y="11075"/>
                  </a:lnTo>
                  <a:lnTo>
                    <a:pt x="5204" y="13777"/>
                  </a:lnTo>
                  <a:cubicBezTo>
                    <a:pt x="5456" y="13721"/>
                    <a:pt x="6036" y="13595"/>
                    <a:pt x="6472" y="13595"/>
                  </a:cubicBezTo>
                  <a:cubicBezTo>
                    <a:pt x="6556" y="13595"/>
                    <a:pt x="6635" y="13600"/>
                    <a:pt x="6705" y="13610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1"/>
            <p:cNvSpPr/>
            <p:nvPr/>
          </p:nvSpPr>
          <p:spPr>
            <a:xfrm>
              <a:off x="1070036" y="4010885"/>
              <a:ext cx="744153" cy="986403"/>
            </a:xfrm>
            <a:custGeom>
              <a:rect b="b" l="l" r="r" t="t"/>
              <a:pathLst>
                <a:path extrusionOk="0" h="30156" w="22750">
                  <a:moveTo>
                    <a:pt x="21949" y="0"/>
                  </a:moveTo>
                  <a:lnTo>
                    <a:pt x="0" y="30155"/>
                  </a:lnTo>
                  <a:lnTo>
                    <a:pt x="4103" y="30122"/>
                  </a:lnTo>
                  <a:cubicBezTo>
                    <a:pt x="7172" y="25285"/>
                    <a:pt x="19948" y="6605"/>
                    <a:pt x="20915" y="5071"/>
                  </a:cubicBezTo>
                  <a:cubicBezTo>
                    <a:pt x="22750" y="2169"/>
                    <a:pt x="21949" y="0"/>
                    <a:pt x="21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1"/>
            <p:cNvSpPr/>
            <p:nvPr/>
          </p:nvSpPr>
          <p:spPr>
            <a:xfrm>
              <a:off x="2902043" y="3506778"/>
              <a:ext cx="195344" cy="353530"/>
            </a:xfrm>
            <a:custGeom>
              <a:rect b="b" l="l" r="r" t="t"/>
              <a:pathLst>
                <a:path extrusionOk="0" h="10808" w="5972">
                  <a:moveTo>
                    <a:pt x="501" y="0"/>
                  </a:moveTo>
                  <a:lnTo>
                    <a:pt x="501" y="634"/>
                  </a:lnTo>
                  <a:lnTo>
                    <a:pt x="1" y="1134"/>
                  </a:lnTo>
                  <a:lnTo>
                    <a:pt x="5972" y="1080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닷넷데브" id="1273" name="Google Shape;127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81"/>
          <p:cNvSpPr txBox="1"/>
          <p:nvPr>
            <p:ph idx="4294967295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</a:t>
            </a:r>
            <a:r>
              <a:rPr lang="en" sz="2000"/>
              <a:t>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PIPIELINE &gt;  REQUEST &gt; </a:t>
            </a:r>
            <a:r>
              <a:rPr lang="en" sz="2000"/>
              <a:t> </a:t>
            </a:r>
            <a:r>
              <a:rPr lang="en" sz="3700"/>
              <a:t>CQRS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닷넷데브" id="1279" name="Google Shape;12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419" y="611108"/>
            <a:ext cx="4845162" cy="3921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1" name="Google Shape;1281;p82"/>
          <p:cNvGrpSpPr/>
          <p:nvPr/>
        </p:nvGrpSpPr>
        <p:grpSpPr>
          <a:xfrm>
            <a:off x="5691712" y="1303842"/>
            <a:ext cx="885138" cy="1172897"/>
            <a:chOff x="910723" y="1508212"/>
            <a:chExt cx="251660" cy="350166"/>
          </a:xfrm>
        </p:grpSpPr>
        <p:sp>
          <p:nvSpPr>
            <p:cNvPr id="1282" name="Google Shape;1282;p82"/>
            <p:cNvSpPr/>
            <p:nvPr/>
          </p:nvSpPr>
          <p:spPr>
            <a:xfrm>
              <a:off x="910723" y="1508212"/>
              <a:ext cx="251660" cy="350166"/>
            </a:xfrm>
            <a:custGeom>
              <a:rect b="b" l="l" r="r" t="t"/>
              <a:pathLst>
                <a:path extrusionOk="0" h="11002" w="7907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2"/>
            <p:cNvSpPr/>
            <p:nvPr/>
          </p:nvSpPr>
          <p:spPr>
            <a:xfrm>
              <a:off x="1031604" y="1530205"/>
              <a:ext cx="10280" cy="10248"/>
            </a:xfrm>
            <a:custGeom>
              <a:rect b="b" l="l" r="r" t="t"/>
              <a:pathLst>
                <a:path extrusionOk="0" h="322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2"/>
            <p:cNvSpPr/>
            <p:nvPr/>
          </p:nvSpPr>
          <p:spPr>
            <a:xfrm>
              <a:off x="932334" y="1551784"/>
              <a:ext cx="208088" cy="273653"/>
            </a:xfrm>
            <a:custGeom>
              <a:rect b="b" l="l" r="r" t="t"/>
              <a:pathLst>
                <a:path extrusionOk="0" h="8598" w="653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2"/>
            <p:cNvSpPr/>
            <p:nvPr/>
          </p:nvSpPr>
          <p:spPr>
            <a:xfrm>
              <a:off x="965689" y="1661302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2"/>
            <p:cNvSpPr/>
            <p:nvPr/>
          </p:nvSpPr>
          <p:spPr>
            <a:xfrm>
              <a:off x="965689" y="1710571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2"/>
            <p:cNvSpPr/>
            <p:nvPr/>
          </p:nvSpPr>
          <p:spPr>
            <a:xfrm>
              <a:off x="965689" y="1760604"/>
              <a:ext cx="32241" cy="31859"/>
            </a:xfrm>
            <a:custGeom>
              <a:rect b="b" l="l" r="r" t="t"/>
              <a:pathLst>
                <a:path extrusionOk="0" h="1001" w="1013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2"/>
            <p:cNvSpPr/>
            <p:nvPr/>
          </p:nvSpPr>
          <p:spPr>
            <a:xfrm>
              <a:off x="1009643" y="1661302"/>
              <a:ext cx="59899" cy="10662"/>
            </a:xfrm>
            <a:custGeom>
              <a:rect b="b" l="l" r="r" t="t"/>
              <a:pathLst>
                <a:path extrusionOk="0" h="335" w="188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2"/>
            <p:cNvSpPr/>
            <p:nvPr/>
          </p:nvSpPr>
          <p:spPr>
            <a:xfrm>
              <a:off x="1009643" y="1683677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2"/>
            <p:cNvSpPr/>
            <p:nvPr/>
          </p:nvSpPr>
          <p:spPr>
            <a:xfrm>
              <a:off x="1009643" y="1710571"/>
              <a:ext cx="59899" cy="10630"/>
            </a:xfrm>
            <a:custGeom>
              <a:rect b="b" l="l" r="r" t="t"/>
              <a:pathLst>
                <a:path extrusionOk="0" h="334" w="188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2"/>
            <p:cNvSpPr/>
            <p:nvPr/>
          </p:nvSpPr>
          <p:spPr>
            <a:xfrm>
              <a:off x="1009643" y="1732946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2"/>
            <p:cNvSpPr/>
            <p:nvPr/>
          </p:nvSpPr>
          <p:spPr>
            <a:xfrm>
              <a:off x="1009643" y="1760604"/>
              <a:ext cx="59899" cy="10248"/>
            </a:xfrm>
            <a:custGeom>
              <a:rect b="b" l="l" r="r" t="t"/>
              <a:pathLst>
                <a:path extrusionOk="0" h="322" w="188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2"/>
            <p:cNvSpPr/>
            <p:nvPr/>
          </p:nvSpPr>
          <p:spPr>
            <a:xfrm>
              <a:off x="1009643" y="1782183"/>
              <a:ext cx="98188" cy="10662"/>
            </a:xfrm>
            <a:custGeom>
              <a:rect b="b" l="l" r="r" t="t"/>
              <a:pathLst>
                <a:path extrusionOk="0" h="335" w="3085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2"/>
            <p:cNvSpPr/>
            <p:nvPr/>
          </p:nvSpPr>
          <p:spPr>
            <a:xfrm>
              <a:off x="1009643" y="1579473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2"/>
            <p:cNvSpPr/>
            <p:nvPr/>
          </p:nvSpPr>
          <p:spPr>
            <a:xfrm>
              <a:off x="965689" y="1628711"/>
              <a:ext cx="142142" cy="10662"/>
            </a:xfrm>
            <a:custGeom>
              <a:rect b="b" l="l" r="r" t="t"/>
              <a:pathLst>
                <a:path extrusionOk="0" h="335" w="4466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2"/>
            <p:cNvSpPr/>
            <p:nvPr/>
          </p:nvSpPr>
          <p:spPr>
            <a:xfrm>
              <a:off x="1009643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2"/>
            <p:cNvSpPr/>
            <p:nvPr/>
          </p:nvSpPr>
          <p:spPr>
            <a:xfrm>
              <a:off x="1047550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2"/>
            <p:cNvSpPr/>
            <p:nvPr/>
          </p:nvSpPr>
          <p:spPr>
            <a:xfrm>
              <a:off x="966071" y="1579473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9" name="Google Shape;1299;p82"/>
          <p:cNvSpPr txBox="1"/>
          <p:nvPr/>
        </p:nvSpPr>
        <p:spPr>
          <a:xfrm>
            <a:off x="2369351" y="1044300"/>
            <a:ext cx="1485183" cy="387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Controller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0" name="Google Shape;1300;p82"/>
          <p:cNvSpPr txBox="1"/>
          <p:nvPr/>
        </p:nvSpPr>
        <p:spPr>
          <a:xfrm>
            <a:off x="3691825" y="2987175"/>
            <a:ext cx="1569264" cy="706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ICommand/IQuery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1" name="Google Shape;1301;p82"/>
          <p:cNvSpPr txBox="1"/>
          <p:nvPr/>
        </p:nvSpPr>
        <p:spPr>
          <a:xfrm>
            <a:off x="5455986" y="1123200"/>
            <a:ext cx="1377960" cy="387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DOMAIN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2" name="Google Shape;1302;p82"/>
          <p:cNvSpPr txBox="1"/>
          <p:nvPr/>
        </p:nvSpPr>
        <p:spPr>
          <a:xfrm>
            <a:off x="3854424" y="1883825"/>
            <a:ext cx="1328334" cy="387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MediatR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3" name="Google Shape;1303;p82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</a:t>
            </a:r>
            <a:r>
              <a:rPr lang="en" sz="2000"/>
              <a:t>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PIPIELINE &gt;  REQUEST &gt; </a:t>
            </a:r>
            <a:r>
              <a:rPr lang="en" sz="2000"/>
              <a:t> </a:t>
            </a:r>
            <a:r>
              <a:rPr lang="en" sz="3700"/>
              <a:t>CQRS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4" name="Google Shape;1304;p82"/>
          <p:cNvSpPr txBox="1"/>
          <p:nvPr/>
        </p:nvSpPr>
        <p:spPr>
          <a:xfrm>
            <a:off x="3349625" y="611100"/>
            <a:ext cx="2469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  <a:t>AbstractValidator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▲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5" name="Google Shape;1305;p82"/>
          <p:cNvSpPr txBox="1"/>
          <p:nvPr/>
        </p:nvSpPr>
        <p:spPr>
          <a:xfrm>
            <a:off x="3349625" y="611100"/>
            <a:ext cx="2469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  <a:t>????????????????</a:t>
            </a:r>
            <a:b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  <a:t>▲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0" name="Google Shape;1310;p83"/>
          <p:cNvCxnSpPr>
            <a:endCxn id="1311" idx="1"/>
          </p:cNvCxnSpPr>
          <p:nvPr/>
        </p:nvCxnSpPr>
        <p:spPr>
          <a:xfrm>
            <a:off x="327606" y="2545406"/>
            <a:ext cx="77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312" name="Google Shape;1312;p83"/>
          <p:cNvSpPr/>
          <p:nvPr/>
        </p:nvSpPr>
        <p:spPr>
          <a:xfrm>
            <a:off x="7135175" y="2185581"/>
            <a:ext cx="676800" cy="67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83"/>
          <p:cNvSpPr/>
          <p:nvPr/>
        </p:nvSpPr>
        <p:spPr>
          <a:xfrm>
            <a:off x="5211875" y="2184231"/>
            <a:ext cx="679500" cy="67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83"/>
          <p:cNvSpPr txBox="1"/>
          <p:nvPr/>
        </p:nvSpPr>
        <p:spPr>
          <a:xfrm>
            <a:off x="6551150" y="3283605"/>
            <a:ext cx="1851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결과 반환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5" name="Google Shape;1315;p83"/>
          <p:cNvSpPr txBox="1"/>
          <p:nvPr/>
        </p:nvSpPr>
        <p:spPr>
          <a:xfrm>
            <a:off x="4626425" y="1283363"/>
            <a:ext cx="1850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요청 처리 /</a:t>
            </a:r>
            <a:b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Response 생성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6" name="Google Shape;1316;p83"/>
          <p:cNvSpPr txBox="1"/>
          <p:nvPr/>
        </p:nvSpPr>
        <p:spPr>
          <a:xfrm>
            <a:off x="4626425" y="1654788"/>
            <a:ext cx="185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HANDLER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17" name="Google Shape;1317;p83"/>
          <p:cNvSpPr txBox="1"/>
          <p:nvPr/>
        </p:nvSpPr>
        <p:spPr>
          <a:xfrm>
            <a:off x="6551756" y="2885150"/>
            <a:ext cx="185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RESPONSE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18" name="Google Shape;1318;p83"/>
          <p:cNvGrpSpPr/>
          <p:nvPr/>
        </p:nvGrpSpPr>
        <p:grpSpPr>
          <a:xfrm>
            <a:off x="7275151" y="2307825"/>
            <a:ext cx="403587" cy="424913"/>
            <a:chOff x="7046551" y="2612625"/>
            <a:chExt cx="403587" cy="424913"/>
          </a:xfrm>
        </p:grpSpPr>
        <p:sp>
          <p:nvSpPr>
            <p:cNvPr id="1319" name="Google Shape;1319;p83"/>
            <p:cNvSpPr/>
            <p:nvPr/>
          </p:nvSpPr>
          <p:spPr>
            <a:xfrm>
              <a:off x="7240700" y="2911968"/>
              <a:ext cx="16228" cy="12998"/>
            </a:xfrm>
            <a:custGeom>
              <a:rect b="b" l="l" r="r" t="t"/>
              <a:pathLst>
                <a:path extrusionOk="0" h="334" w="417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3"/>
            <p:cNvSpPr/>
            <p:nvPr/>
          </p:nvSpPr>
          <p:spPr>
            <a:xfrm>
              <a:off x="7264321" y="2741437"/>
              <a:ext cx="39" cy="3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3"/>
            <p:cNvSpPr/>
            <p:nvPr/>
          </p:nvSpPr>
          <p:spPr>
            <a:xfrm>
              <a:off x="7264321" y="2741437"/>
              <a:ext cx="6538" cy="13465"/>
            </a:xfrm>
            <a:custGeom>
              <a:rect b="b" l="l" r="r" t="t"/>
              <a:pathLst>
                <a:path extrusionOk="0" h="346" w="168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3"/>
            <p:cNvSpPr/>
            <p:nvPr/>
          </p:nvSpPr>
          <p:spPr>
            <a:xfrm>
              <a:off x="7264321" y="2740970"/>
              <a:ext cx="39" cy="506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3"/>
            <p:cNvSpPr/>
            <p:nvPr/>
          </p:nvSpPr>
          <p:spPr>
            <a:xfrm>
              <a:off x="7270820" y="2754863"/>
              <a:ext cx="39" cy="973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3"/>
            <p:cNvSpPr/>
            <p:nvPr/>
          </p:nvSpPr>
          <p:spPr>
            <a:xfrm>
              <a:off x="7046551" y="2612625"/>
              <a:ext cx="403587" cy="424913"/>
            </a:xfrm>
            <a:custGeom>
              <a:rect b="b" l="l" r="r" t="t"/>
              <a:pathLst>
                <a:path extrusionOk="0" h="10919" w="10371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3"/>
            <p:cNvSpPr/>
            <p:nvPr/>
          </p:nvSpPr>
          <p:spPr>
            <a:xfrm>
              <a:off x="7270820" y="2754863"/>
              <a:ext cx="39" cy="3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3"/>
            <p:cNvSpPr/>
            <p:nvPr/>
          </p:nvSpPr>
          <p:spPr>
            <a:xfrm>
              <a:off x="7270820" y="2755797"/>
              <a:ext cx="39" cy="3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7" name="Google Shape;1327;p83"/>
          <p:cNvGrpSpPr/>
          <p:nvPr/>
        </p:nvGrpSpPr>
        <p:grpSpPr>
          <a:xfrm>
            <a:off x="5372277" y="2307836"/>
            <a:ext cx="431943" cy="424923"/>
            <a:chOff x="5143677" y="2612636"/>
            <a:chExt cx="431943" cy="424923"/>
          </a:xfrm>
        </p:grpSpPr>
        <p:sp>
          <p:nvSpPr>
            <p:cNvPr id="1328" name="Google Shape;1328;p83"/>
            <p:cNvSpPr/>
            <p:nvPr/>
          </p:nvSpPr>
          <p:spPr>
            <a:xfrm>
              <a:off x="5575026" y="2679840"/>
              <a:ext cx="49" cy="638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3"/>
            <p:cNvSpPr/>
            <p:nvPr/>
          </p:nvSpPr>
          <p:spPr>
            <a:xfrm>
              <a:off x="5573848" y="2678662"/>
              <a:ext cx="49" cy="4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3"/>
            <p:cNvSpPr/>
            <p:nvPr/>
          </p:nvSpPr>
          <p:spPr>
            <a:xfrm>
              <a:off x="5143677" y="2640667"/>
              <a:ext cx="431943" cy="396893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3"/>
            <p:cNvSpPr/>
            <p:nvPr/>
          </p:nvSpPr>
          <p:spPr>
            <a:xfrm>
              <a:off x="5145396" y="2612636"/>
              <a:ext cx="223360" cy="361842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3"/>
            <p:cNvSpPr/>
            <p:nvPr/>
          </p:nvSpPr>
          <p:spPr>
            <a:xfrm>
              <a:off x="5198608" y="2719554"/>
              <a:ext cx="43297" cy="4334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3"/>
            <p:cNvSpPr/>
            <p:nvPr/>
          </p:nvSpPr>
          <p:spPr>
            <a:xfrm>
              <a:off x="5259381" y="2749400"/>
              <a:ext cx="150854" cy="13500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3"/>
            <p:cNvSpPr/>
            <p:nvPr/>
          </p:nvSpPr>
          <p:spPr>
            <a:xfrm>
              <a:off x="5259381" y="2728341"/>
              <a:ext cx="46832" cy="13500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3"/>
            <p:cNvSpPr/>
            <p:nvPr/>
          </p:nvSpPr>
          <p:spPr>
            <a:xfrm>
              <a:off x="5198608" y="2818371"/>
              <a:ext cx="43297" cy="43297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3"/>
            <p:cNvSpPr/>
            <p:nvPr/>
          </p:nvSpPr>
          <p:spPr>
            <a:xfrm>
              <a:off x="5259381" y="2849347"/>
              <a:ext cx="150854" cy="1291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3"/>
            <p:cNvSpPr/>
            <p:nvPr/>
          </p:nvSpPr>
          <p:spPr>
            <a:xfrm>
              <a:off x="5259381" y="2827698"/>
              <a:ext cx="46832" cy="13500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3"/>
            <p:cNvSpPr/>
            <p:nvPr/>
          </p:nvSpPr>
          <p:spPr>
            <a:xfrm>
              <a:off x="5198608" y="2917729"/>
              <a:ext cx="43297" cy="43297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3"/>
            <p:cNvSpPr/>
            <p:nvPr/>
          </p:nvSpPr>
          <p:spPr>
            <a:xfrm>
              <a:off x="5259381" y="2947526"/>
              <a:ext cx="150854" cy="13500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3"/>
            <p:cNvSpPr/>
            <p:nvPr/>
          </p:nvSpPr>
          <p:spPr>
            <a:xfrm>
              <a:off x="5259381" y="2926467"/>
              <a:ext cx="46832" cy="1291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닷넷데브" id="1341" name="Google Shape;13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Google Shape;1342;p83"/>
          <p:cNvCxnSpPr>
            <a:stCxn id="1311" idx="3"/>
            <a:endCxn id="1313" idx="1"/>
          </p:cNvCxnSpPr>
          <p:nvPr/>
        </p:nvCxnSpPr>
        <p:spPr>
          <a:xfrm flipH="1" rot="10800000">
            <a:off x="1780506" y="2524106"/>
            <a:ext cx="3431400" cy="2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1343" name="Google Shape;1343;p83"/>
          <p:cNvGrpSpPr/>
          <p:nvPr/>
        </p:nvGrpSpPr>
        <p:grpSpPr>
          <a:xfrm>
            <a:off x="515550" y="1304800"/>
            <a:ext cx="1850406" cy="1580356"/>
            <a:chOff x="286950" y="1304800"/>
            <a:chExt cx="1850406" cy="1580356"/>
          </a:xfrm>
        </p:grpSpPr>
        <p:sp>
          <p:nvSpPr>
            <p:cNvPr id="1311" name="Google Shape;1311;p83"/>
            <p:cNvSpPr/>
            <p:nvPr/>
          </p:nvSpPr>
          <p:spPr>
            <a:xfrm>
              <a:off x="872406" y="2205656"/>
              <a:ext cx="679500" cy="67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3"/>
            <p:cNvSpPr txBox="1"/>
            <p:nvPr/>
          </p:nvSpPr>
          <p:spPr>
            <a:xfrm>
              <a:off x="286956" y="1654788"/>
              <a:ext cx="1850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REQUEST</a:t>
              </a:r>
              <a:endPara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1345" name="Google Shape;1345;p83"/>
            <p:cNvGrpSpPr/>
            <p:nvPr/>
          </p:nvGrpSpPr>
          <p:grpSpPr>
            <a:xfrm>
              <a:off x="986094" y="2337186"/>
              <a:ext cx="452128" cy="366213"/>
              <a:chOff x="1669433" y="2678652"/>
              <a:chExt cx="364708" cy="295405"/>
            </a:xfrm>
          </p:grpSpPr>
          <p:sp>
            <p:nvSpPr>
              <p:cNvPr id="1346" name="Google Shape;1346;p83"/>
              <p:cNvSpPr/>
              <p:nvPr/>
            </p:nvSpPr>
            <p:spPr>
              <a:xfrm>
                <a:off x="1880746" y="2709884"/>
                <a:ext cx="153396" cy="264172"/>
              </a:xfrm>
              <a:custGeom>
                <a:rect b="b" l="l" r="r" t="t"/>
                <a:pathLst>
                  <a:path extrusionOk="0" h="8306" w="4823">
                    <a:moveTo>
                      <a:pt x="4273" y="1"/>
                    </a:moveTo>
                    <a:cubicBezTo>
                      <a:pt x="4217" y="1"/>
                      <a:pt x="4158" y="32"/>
                      <a:pt x="4120" y="78"/>
                    </a:cubicBezTo>
                    <a:cubicBezTo>
                      <a:pt x="4060" y="150"/>
                      <a:pt x="4096" y="257"/>
                      <a:pt x="4167" y="316"/>
                    </a:cubicBezTo>
                    <a:cubicBezTo>
                      <a:pt x="4370" y="471"/>
                      <a:pt x="4489" y="685"/>
                      <a:pt x="4489" y="947"/>
                    </a:cubicBezTo>
                    <a:lnTo>
                      <a:pt x="4489" y="7210"/>
                    </a:lnTo>
                    <a:cubicBezTo>
                      <a:pt x="4489" y="7627"/>
                      <a:pt x="4156" y="7984"/>
                      <a:pt x="3715" y="7984"/>
                    </a:cubicBezTo>
                    <a:lnTo>
                      <a:pt x="167" y="7984"/>
                    </a:lnTo>
                    <a:cubicBezTo>
                      <a:pt x="72" y="7984"/>
                      <a:pt x="0" y="8055"/>
                      <a:pt x="0" y="8151"/>
                    </a:cubicBezTo>
                    <a:cubicBezTo>
                      <a:pt x="0" y="8234"/>
                      <a:pt x="72" y="8305"/>
                      <a:pt x="167" y="8305"/>
                    </a:cubicBezTo>
                    <a:lnTo>
                      <a:pt x="3715" y="8305"/>
                    </a:lnTo>
                    <a:cubicBezTo>
                      <a:pt x="4334" y="8305"/>
                      <a:pt x="4822" y="7817"/>
                      <a:pt x="4822" y="7210"/>
                    </a:cubicBezTo>
                    <a:lnTo>
                      <a:pt x="4822" y="947"/>
                    </a:lnTo>
                    <a:cubicBezTo>
                      <a:pt x="4822" y="590"/>
                      <a:pt x="4644" y="245"/>
                      <a:pt x="4358" y="31"/>
                    </a:cubicBezTo>
                    <a:cubicBezTo>
                      <a:pt x="4333" y="10"/>
                      <a:pt x="4303" y="1"/>
                      <a:pt x="42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83"/>
              <p:cNvSpPr/>
              <p:nvPr/>
            </p:nvSpPr>
            <p:spPr>
              <a:xfrm>
                <a:off x="1671342" y="2778997"/>
                <a:ext cx="198431" cy="194678"/>
              </a:xfrm>
              <a:custGeom>
                <a:rect b="b" l="l" r="r" t="t"/>
                <a:pathLst>
                  <a:path extrusionOk="0" h="6121" w="6239">
                    <a:moveTo>
                      <a:pt x="167" y="1"/>
                    </a:moveTo>
                    <a:cubicBezTo>
                      <a:pt x="83" y="1"/>
                      <a:pt x="0" y="72"/>
                      <a:pt x="0" y="167"/>
                    </a:cubicBezTo>
                    <a:lnTo>
                      <a:pt x="0" y="5025"/>
                    </a:lnTo>
                    <a:cubicBezTo>
                      <a:pt x="0" y="5632"/>
                      <a:pt x="488" y="6121"/>
                      <a:pt x="1107" y="6121"/>
                    </a:cubicBezTo>
                    <a:lnTo>
                      <a:pt x="6060" y="6121"/>
                    </a:lnTo>
                    <a:cubicBezTo>
                      <a:pt x="6144" y="6121"/>
                      <a:pt x="6227" y="6049"/>
                      <a:pt x="6227" y="5954"/>
                    </a:cubicBezTo>
                    <a:cubicBezTo>
                      <a:pt x="6239" y="5870"/>
                      <a:pt x="6168" y="5799"/>
                      <a:pt x="6060" y="5799"/>
                    </a:cubicBezTo>
                    <a:lnTo>
                      <a:pt x="1107" y="5799"/>
                    </a:lnTo>
                    <a:cubicBezTo>
                      <a:pt x="691" y="5799"/>
                      <a:pt x="333" y="5454"/>
                      <a:pt x="333" y="5025"/>
                    </a:cubicBezTo>
                    <a:lnTo>
                      <a:pt x="333" y="167"/>
                    </a:lnTo>
                    <a:cubicBezTo>
                      <a:pt x="333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83"/>
              <p:cNvSpPr/>
              <p:nvPr/>
            </p:nvSpPr>
            <p:spPr>
              <a:xfrm>
                <a:off x="1669433" y="2678652"/>
                <a:ext cx="331376" cy="89786"/>
              </a:xfrm>
              <a:custGeom>
                <a:rect b="b" l="l" r="r" t="t"/>
                <a:pathLst>
                  <a:path extrusionOk="0" h="2823" w="10419">
                    <a:moveTo>
                      <a:pt x="2739" y="334"/>
                    </a:moveTo>
                    <a:cubicBezTo>
                      <a:pt x="2822" y="334"/>
                      <a:pt x="2894" y="393"/>
                      <a:pt x="2894" y="477"/>
                    </a:cubicBezTo>
                    <a:lnTo>
                      <a:pt x="2894" y="1453"/>
                    </a:lnTo>
                    <a:cubicBezTo>
                      <a:pt x="2894" y="1525"/>
                      <a:pt x="2834" y="1596"/>
                      <a:pt x="2739" y="1596"/>
                    </a:cubicBezTo>
                    <a:cubicBezTo>
                      <a:pt x="2668" y="1596"/>
                      <a:pt x="2596" y="1536"/>
                      <a:pt x="2596" y="1453"/>
                    </a:cubicBezTo>
                    <a:lnTo>
                      <a:pt x="2596" y="477"/>
                    </a:lnTo>
                    <a:cubicBezTo>
                      <a:pt x="2596" y="405"/>
                      <a:pt x="2656" y="334"/>
                      <a:pt x="2739" y="334"/>
                    </a:cubicBezTo>
                    <a:close/>
                    <a:moveTo>
                      <a:pt x="4751" y="334"/>
                    </a:moveTo>
                    <a:cubicBezTo>
                      <a:pt x="4823" y="334"/>
                      <a:pt x="4906" y="393"/>
                      <a:pt x="4906" y="477"/>
                    </a:cubicBezTo>
                    <a:lnTo>
                      <a:pt x="4906" y="1453"/>
                    </a:lnTo>
                    <a:cubicBezTo>
                      <a:pt x="4906" y="1525"/>
                      <a:pt x="4846" y="1596"/>
                      <a:pt x="4751" y="1596"/>
                    </a:cubicBezTo>
                    <a:cubicBezTo>
                      <a:pt x="4680" y="1596"/>
                      <a:pt x="4608" y="1536"/>
                      <a:pt x="4608" y="1453"/>
                    </a:cubicBezTo>
                    <a:lnTo>
                      <a:pt x="4608" y="477"/>
                    </a:lnTo>
                    <a:cubicBezTo>
                      <a:pt x="4608" y="405"/>
                      <a:pt x="4668" y="334"/>
                      <a:pt x="4751" y="334"/>
                    </a:cubicBezTo>
                    <a:close/>
                    <a:moveTo>
                      <a:pt x="6763" y="334"/>
                    </a:moveTo>
                    <a:cubicBezTo>
                      <a:pt x="6835" y="334"/>
                      <a:pt x="6906" y="393"/>
                      <a:pt x="6906" y="477"/>
                    </a:cubicBezTo>
                    <a:lnTo>
                      <a:pt x="6906" y="1453"/>
                    </a:lnTo>
                    <a:cubicBezTo>
                      <a:pt x="6906" y="1525"/>
                      <a:pt x="6847" y="1596"/>
                      <a:pt x="6763" y="1596"/>
                    </a:cubicBezTo>
                    <a:cubicBezTo>
                      <a:pt x="6692" y="1596"/>
                      <a:pt x="6609" y="1536"/>
                      <a:pt x="6609" y="1453"/>
                    </a:cubicBezTo>
                    <a:lnTo>
                      <a:pt x="6609" y="477"/>
                    </a:lnTo>
                    <a:cubicBezTo>
                      <a:pt x="6609" y="405"/>
                      <a:pt x="6668" y="334"/>
                      <a:pt x="6763" y="334"/>
                    </a:cubicBezTo>
                    <a:close/>
                    <a:moveTo>
                      <a:pt x="8775" y="334"/>
                    </a:moveTo>
                    <a:cubicBezTo>
                      <a:pt x="8847" y="334"/>
                      <a:pt x="8918" y="393"/>
                      <a:pt x="8918" y="477"/>
                    </a:cubicBezTo>
                    <a:lnTo>
                      <a:pt x="8918" y="1453"/>
                    </a:lnTo>
                    <a:cubicBezTo>
                      <a:pt x="8918" y="1525"/>
                      <a:pt x="8859" y="1596"/>
                      <a:pt x="8775" y="1596"/>
                    </a:cubicBezTo>
                    <a:cubicBezTo>
                      <a:pt x="8692" y="1596"/>
                      <a:pt x="8621" y="1536"/>
                      <a:pt x="8621" y="1453"/>
                    </a:cubicBezTo>
                    <a:lnTo>
                      <a:pt x="8621" y="1155"/>
                    </a:lnTo>
                    <a:lnTo>
                      <a:pt x="8621" y="810"/>
                    </a:lnTo>
                    <a:lnTo>
                      <a:pt x="8621" y="477"/>
                    </a:lnTo>
                    <a:cubicBezTo>
                      <a:pt x="8621" y="405"/>
                      <a:pt x="8680" y="334"/>
                      <a:pt x="8775" y="334"/>
                    </a:cubicBezTo>
                    <a:close/>
                    <a:moveTo>
                      <a:pt x="2703" y="1"/>
                    </a:moveTo>
                    <a:cubicBezTo>
                      <a:pt x="2429" y="1"/>
                      <a:pt x="2203" y="227"/>
                      <a:pt x="2203" y="501"/>
                    </a:cubicBezTo>
                    <a:lnTo>
                      <a:pt x="2203" y="822"/>
                    </a:lnTo>
                    <a:lnTo>
                      <a:pt x="1108" y="822"/>
                    </a:lnTo>
                    <a:cubicBezTo>
                      <a:pt x="501" y="822"/>
                      <a:pt x="1" y="1310"/>
                      <a:pt x="1" y="1929"/>
                    </a:cubicBezTo>
                    <a:lnTo>
                      <a:pt x="1" y="2656"/>
                    </a:lnTo>
                    <a:cubicBezTo>
                      <a:pt x="1" y="2739"/>
                      <a:pt x="84" y="2822"/>
                      <a:pt x="167" y="2822"/>
                    </a:cubicBezTo>
                    <a:cubicBezTo>
                      <a:pt x="262" y="2822"/>
                      <a:pt x="334" y="2739"/>
                      <a:pt x="334" y="2656"/>
                    </a:cubicBezTo>
                    <a:lnTo>
                      <a:pt x="334" y="1929"/>
                    </a:lnTo>
                    <a:cubicBezTo>
                      <a:pt x="334" y="1513"/>
                      <a:pt x="679" y="1144"/>
                      <a:pt x="1108" y="1144"/>
                    </a:cubicBezTo>
                    <a:lnTo>
                      <a:pt x="2203" y="1144"/>
                    </a:lnTo>
                    <a:lnTo>
                      <a:pt x="2203" y="1441"/>
                    </a:lnTo>
                    <a:cubicBezTo>
                      <a:pt x="2203" y="1715"/>
                      <a:pt x="2429" y="1941"/>
                      <a:pt x="2703" y="1941"/>
                    </a:cubicBezTo>
                    <a:cubicBezTo>
                      <a:pt x="2965" y="1941"/>
                      <a:pt x="3191" y="1715"/>
                      <a:pt x="3191" y="1441"/>
                    </a:cubicBezTo>
                    <a:lnTo>
                      <a:pt x="3191" y="1144"/>
                    </a:lnTo>
                    <a:lnTo>
                      <a:pt x="4227" y="1144"/>
                    </a:lnTo>
                    <a:lnTo>
                      <a:pt x="4227" y="1441"/>
                    </a:lnTo>
                    <a:cubicBezTo>
                      <a:pt x="4227" y="1715"/>
                      <a:pt x="4453" y="1941"/>
                      <a:pt x="4727" y="1941"/>
                    </a:cubicBezTo>
                    <a:cubicBezTo>
                      <a:pt x="4989" y="1941"/>
                      <a:pt x="5215" y="1715"/>
                      <a:pt x="5215" y="1441"/>
                    </a:cubicBezTo>
                    <a:lnTo>
                      <a:pt x="5215" y="1144"/>
                    </a:lnTo>
                    <a:lnTo>
                      <a:pt x="6251" y="1144"/>
                    </a:lnTo>
                    <a:lnTo>
                      <a:pt x="6251" y="1441"/>
                    </a:lnTo>
                    <a:cubicBezTo>
                      <a:pt x="6251" y="1715"/>
                      <a:pt x="6478" y="1941"/>
                      <a:pt x="6751" y="1941"/>
                    </a:cubicBezTo>
                    <a:cubicBezTo>
                      <a:pt x="7013" y="1941"/>
                      <a:pt x="7240" y="1715"/>
                      <a:pt x="7240" y="1441"/>
                    </a:cubicBezTo>
                    <a:lnTo>
                      <a:pt x="7240" y="1144"/>
                    </a:lnTo>
                    <a:lnTo>
                      <a:pt x="8275" y="1144"/>
                    </a:lnTo>
                    <a:lnTo>
                      <a:pt x="8275" y="1441"/>
                    </a:lnTo>
                    <a:cubicBezTo>
                      <a:pt x="8275" y="1715"/>
                      <a:pt x="8502" y="1941"/>
                      <a:pt x="8775" y="1941"/>
                    </a:cubicBezTo>
                    <a:cubicBezTo>
                      <a:pt x="9037" y="1941"/>
                      <a:pt x="9264" y="1715"/>
                      <a:pt x="9264" y="1441"/>
                    </a:cubicBezTo>
                    <a:lnTo>
                      <a:pt x="9264" y="1144"/>
                    </a:lnTo>
                    <a:lnTo>
                      <a:pt x="10264" y="1144"/>
                    </a:lnTo>
                    <a:cubicBezTo>
                      <a:pt x="10347" y="1144"/>
                      <a:pt x="10419" y="1072"/>
                      <a:pt x="10419" y="989"/>
                    </a:cubicBezTo>
                    <a:cubicBezTo>
                      <a:pt x="10419" y="894"/>
                      <a:pt x="10347" y="822"/>
                      <a:pt x="10264" y="822"/>
                    </a:cubicBezTo>
                    <a:lnTo>
                      <a:pt x="9264" y="822"/>
                    </a:lnTo>
                    <a:lnTo>
                      <a:pt x="9264" y="501"/>
                    </a:lnTo>
                    <a:cubicBezTo>
                      <a:pt x="9264" y="227"/>
                      <a:pt x="9037" y="1"/>
                      <a:pt x="8775" y="1"/>
                    </a:cubicBezTo>
                    <a:cubicBezTo>
                      <a:pt x="8502" y="1"/>
                      <a:pt x="8275" y="227"/>
                      <a:pt x="8275" y="501"/>
                    </a:cubicBezTo>
                    <a:lnTo>
                      <a:pt x="8275" y="822"/>
                    </a:lnTo>
                    <a:lnTo>
                      <a:pt x="7240" y="822"/>
                    </a:lnTo>
                    <a:lnTo>
                      <a:pt x="7240" y="501"/>
                    </a:lnTo>
                    <a:cubicBezTo>
                      <a:pt x="7240" y="227"/>
                      <a:pt x="7013" y="1"/>
                      <a:pt x="6751" y="1"/>
                    </a:cubicBezTo>
                    <a:cubicBezTo>
                      <a:pt x="6478" y="1"/>
                      <a:pt x="6251" y="227"/>
                      <a:pt x="6251" y="501"/>
                    </a:cubicBezTo>
                    <a:lnTo>
                      <a:pt x="6251" y="822"/>
                    </a:lnTo>
                    <a:lnTo>
                      <a:pt x="5215" y="822"/>
                    </a:lnTo>
                    <a:lnTo>
                      <a:pt x="5215" y="501"/>
                    </a:lnTo>
                    <a:cubicBezTo>
                      <a:pt x="5215" y="227"/>
                      <a:pt x="4989" y="1"/>
                      <a:pt x="4727" y="1"/>
                    </a:cubicBezTo>
                    <a:cubicBezTo>
                      <a:pt x="4453" y="1"/>
                      <a:pt x="4227" y="227"/>
                      <a:pt x="4227" y="501"/>
                    </a:cubicBezTo>
                    <a:lnTo>
                      <a:pt x="4227" y="822"/>
                    </a:lnTo>
                    <a:lnTo>
                      <a:pt x="3191" y="822"/>
                    </a:lnTo>
                    <a:lnTo>
                      <a:pt x="3191" y="501"/>
                    </a:lnTo>
                    <a:cubicBezTo>
                      <a:pt x="3191" y="227"/>
                      <a:pt x="2965" y="1"/>
                      <a:pt x="2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83"/>
              <p:cNvSpPr/>
              <p:nvPr/>
            </p:nvSpPr>
            <p:spPr>
              <a:xfrm>
                <a:off x="1696690" y="2758928"/>
                <a:ext cx="158325" cy="156067"/>
              </a:xfrm>
              <a:custGeom>
                <a:rect b="b" l="l" r="r" t="t"/>
                <a:pathLst>
                  <a:path extrusionOk="0" h="4907" w="4978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lnTo>
                      <a:pt x="1" y="1251"/>
                    </a:lnTo>
                    <a:cubicBezTo>
                      <a:pt x="1" y="2049"/>
                      <a:pt x="656" y="2703"/>
                      <a:pt x="1453" y="2703"/>
                    </a:cubicBezTo>
                    <a:lnTo>
                      <a:pt x="2049" y="2703"/>
                    </a:lnTo>
                    <a:cubicBezTo>
                      <a:pt x="2573" y="2703"/>
                      <a:pt x="2989" y="3120"/>
                      <a:pt x="2989" y="3644"/>
                    </a:cubicBezTo>
                    <a:cubicBezTo>
                      <a:pt x="2989" y="4346"/>
                      <a:pt x="3549" y="4906"/>
                      <a:pt x="4251" y="4906"/>
                    </a:cubicBezTo>
                    <a:lnTo>
                      <a:pt x="4811" y="4906"/>
                    </a:lnTo>
                    <a:cubicBezTo>
                      <a:pt x="4906" y="4906"/>
                      <a:pt x="4978" y="4835"/>
                      <a:pt x="4978" y="4739"/>
                    </a:cubicBezTo>
                    <a:cubicBezTo>
                      <a:pt x="4978" y="4644"/>
                      <a:pt x="4906" y="4561"/>
                      <a:pt x="4799" y="4561"/>
                    </a:cubicBezTo>
                    <a:lnTo>
                      <a:pt x="4239" y="4561"/>
                    </a:lnTo>
                    <a:cubicBezTo>
                      <a:pt x="3716" y="4561"/>
                      <a:pt x="3299" y="4144"/>
                      <a:pt x="3299" y="3632"/>
                    </a:cubicBezTo>
                    <a:cubicBezTo>
                      <a:pt x="3299" y="2930"/>
                      <a:pt x="2739" y="2358"/>
                      <a:pt x="2037" y="2358"/>
                    </a:cubicBezTo>
                    <a:lnTo>
                      <a:pt x="1441" y="2358"/>
                    </a:lnTo>
                    <a:cubicBezTo>
                      <a:pt x="834" y="2358"/>
                      <a:pt x="322" y="1858"/>
                      <a:pt x="322" y="1251"/>
                    </a:cubicBezTo>
                    <a:lnTo>
                      <a:pt x="322" y="155"/>
                    </a:ln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83"/>
              <p:cNvSpPr/>
              <p:nvPr/>
            </p:nvSpPr>
            <p:spPr>
              <a:xfrm>
                <a:off x="1862808" y="2768724"/>
                <a:ext cx="155813" cy="149992"/>
              </a:xfrm>
              <a:custGeom>
                <a:rect b="b" l="l" r="r" t="t"/>
                <a:pathLst>
                  <a:path extrusionOk="0" h="4716" w="4899">
                    <a:moveTo>
                      <a:pt x="3231" y="645"/>
                    </a:moveTo>
                    <a:lnTo>
                      <a:pt x="4124" y="1538"/>
                    </a:lnTo>
                    <a:lnTo>
                      <a:pt x="3838" y="1812"/>
                    </a:lnTo>
                    <a:lnTo>
                      <a:pt x="2945" y="919"/>
                    </a:lnTo>
                    <a:lnTo>
                      <a:pt x="3231" y="645"/>
                    </a:lnTo>
                    <a:close/>
                    <a:moveTo>
                      <a:pt x="2707" y="1157"/>
                    </a:moveTo>
                    <a:lnTo>
                      <a:pt x="3029" y="1491"/>
                    </a:lnTo>
                    <a:lnTo>
                      <a:pt x="1302" y="3217"/>
                    </a:lnTo>
                    <a:lnTo>
                      <a:pt x="981" y="2884"/>
                    </a:lnTo>
                    <a:lnTo>
                      <a:pt x="2707" y="1157"/>
                    </a:lnTo>
                    <a:close/>
                    <a:moveTo>
                      <a:pt x="814" y="3205"/>
                    </a:moveTo>
                    <a:lnTo>
                      <a:pt x="1564" y="3943"/>
                    </a:lnTo>
                    <a:lnTo>
                      <a:pt x="1064" y="4098"/>
                    </a:lnTo>
                    <a:cubicBezTo>
                      <a:pt x="993" y="3919"/>
                      <a:pt x="862" y="3765"/>
                      <a:pt x="671" y="3693"/>
                    </a:cubicBezTo>
                    <a:lnTo>
                      <a:pt x="814" y="3205"/>
                    </a:lnTo>
                    <a:close/>
                    <a:moveTo>
                      <a:pt x="552" y="4015"/>
                    </a:moveTo>
                    <a:cubicBezTo>
                      <a:pt x="624" y="4050"/>
                      <a:pt x="695" y="4122"/>
                      <a:pt x="731" y="4193"/>
                    </a:cubicBezTo>
                    <a:lnTo>
                      <a:pt x="469" y="4288"/>
                    </a:lnTo>
                    <a:lnTo>
                      <a:pt x="469" y="4288"/>
                    </a:lnTo>
                    <a:lnTo>
                      <a:pt x="552" y="4015"/>
                    </a:lnTo>
                    <a:close/>
                    <a:moveTo>
                      <a:pt x="3648" y="1"/>
                    </a:moveTo>
                    <a:cubicBezTo>
                      <a:pt x="3640" y="1"/>
                      <a:pt x="3632" y="1"/>
                      <a:pt x="3624" y="2"/>
                    </a:cubicBezTo>
                    <a:cubicBezTo>
                      <a:pt x="3148" y="86"/>
                      <a:pt x="3005" y="419"/>
                      <a:pt x="2588" y="788"/>
                    </a:cubicBezTo>
                    <a:cubicBezTo>
                      <a:pt x="2588" y="788"/>
                      <a:pt x="707" y="2669"/>
                      <a:pt x="683" y="2705"/>
                    </a:cubicBezTo>
                    <a:cubicBezTo>
                      <a:pt x="517" y="2812"/>
                      <a:pt x="445" y="3276"/>
                      <a:pt x="40" y="4491"/>
                    </a:cubicBezTo>
                    <a:cubicBezTo>
                      <a:pt x="0" y="4612"/>
                      <a:pt x="79" y="4716"/>
                      <a:pt x="191" y="4716"/>
                    </a:cubicBezTo>
                    <a:cubicBezTo>
                      <a:pt x="212" y="4716"/>
                      <a:pt x="233" y="4712"/>
                      <a:pt x="255" y="4705"/>
                    </a:cubicBezTo>
                    <a:lnTo>
                      <a:pt x="1743" y="4241"/>
                    </a:lnTo>
                    <a:cubicBezTo>
                      <a:pt x="2017" y="4158"/>
                      <a:pt x="2124" y="3979"/>
                      <a:pt x="2231" y="3896"/>
                    </a:cubicBezTo>
                    <a:cubicBezTo>
                      <a:pt x="2291" y="3836"/>
                      <a:pt x="2291" y="3717"/>
                      <a:pt x="2231" y="3657"/>
                    </a:cubicBezTo>
                    <a:cubicBezTo>
                      <a:pt x="2201" y="3628"/>
                      <a:pt x="2157" y="3613"/>
                      <a:pt x="2112" y="3613"/>
                    </a:cubicBezTo>
                    <a:cubicBezTo>
                      <a:pt x="2067" y="3613"/>
                      <a:pt x="2023" y="3628"/>
                      <a:pt x="1993" y="3657"/>
                    </a:cubicBezTo>
                    <a:lnTo>
                      <a:pt x="1874" y="3777"/>
                    </a:lnTo>
                    <a:lnTo>
                      <a:pt x="1541" y="3455"/>
                    </a:lnTo>
                    <a:lnTo>
                      <a:pt x="3267" y="1729"/>
                    </a:lnTo>
                    <a:lnTo>
                      <a:pt x="3600" y="2050"/>
                    </a:lnTo>
                    <a:lnTo>
                      <a:pt x="2469" y="3181"/>
                    </a:lnTo>
                    <a:cubicBezTo>
                      <a:pt x="2362" y="3288"/>
                      <a:pt x="2434" y="3467"/>
                      <a:pt x="2588" y="3467"/>
                    </a:cubicBezTo>
                    <a:cubicBezTo>
                      <a:pt x="2719" y="3467"/>
                      <a:pt x="2672" y="3419"/>
                      <a:pt x="3946" y="2169"/>
                    </a:cubicBezTo>
                    <a:lnTo>
                      <a:pt x="4458" y="1657"/>
                    </a:lnTo>
                    <a:cubicBezTo>
                      <a:pt x="4898" y="1240"/>
                      <a:pt x="4862" y="562"/>
                      <a:pt x="4398" y="193"/>
                    </a:cubicBezTo>
                    <a:cubicBezTo>
                      <a:pt x="4368" y="168"/>
                      <a:pt x="4332" y="156"/>
                      <a:pt x="4296" y="156"/>
                    </a:cubicBezTo>
                    <a:cubicBezTo>
                      <a:pt x="4246" y="156"/>
                      <a:pt x="4195" y="180"/>
                      <a:pt x="4160" y="228"/>
                    </a:cubicBezTo>
                    <a:cubicBezTo>
                      <a:pt x="4100" y="300"/>
                      <a:pt x="4124" y="407"/>
                      <a:pt x="4196" y="467"/>
                    </a:cubicBezTo>
                    <a:cubicBezTo>
                      <a:pt x="4339" y="586"/>
                      <a:pt x="4434" y="764"/>
                      <a:pt x="4434" y="955"/>
                    </a:cubicBezTo>
                    <a:cubicBezTo>
                      <a:pt x="4434" y="1074"/>
                      <a:pt x="4398" y="1181"/>
                      <a:pt x="4339" y="1264"/>
                    </a:cubicBezTo>
                    <a:lnTo>
                      <a:pt x="3481" y="407"/>
                    </a:lnTo>
                    <a:cubicBezTo>
                      <a:pt x="3541" y="371"/>
                      <a:pt x="3612" y="348"/>
                      <a:pt x="3684" y="324"/>
                    </a:cubicBezTo>
                    <a:cubicBezTo>
                      <a:pt x="3779" y="312"/>
                      <a:pt x="3838" y="228"/>
                      <a:pt x="3827" y="133"/>
                    </a:cubicBezTo>
                    <a:cubicBezTo>
                      <a:pt x="3805" y="57"/>
                      <a:pt x="3733" y="1"/>
                      <a:pt x="3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1" name="Google Shape;1351;p83"/>
            <p:cNvSpPr txBox="1"/>
            <p:nvPr/>
          </p:nvSpPr>
          <p:spPr>
            <a:xfrm>
              <a:off x="286950" y="1304800"/>
              <a:ext cx="1850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사용자요청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1352" name="Google Shape;1352;p83"/>
          <p:cNvCxnSpPr>
            <a:stCxn id="1313" idx="3"/>
            <a:endCxn id="1312" idx="1"/>
          </p:cNvCxnSpPr>
          <p:nvPr/>
        </p:nvCxnSpPr>
        <p:spPr>
          <a:xfrm>
            <a:off x="5891375" y="2523981"/>
            <a:ext cx="124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353" name="Google Shape;1353;p83"/>
          <p:cNvCxnSpPr>
            <a:stCxn id="1312" idx="3"/>
          </p:cNvCxnSpPr>
          <p:nvPr/>
        </p:nvCxnSpPr>
        <p:spPr>
          <a:xfrm>
            <a:off x="7811975" y="2523981"/>
            <a:ext cx="77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354" name="Google Shape;1354;p83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APPLICATION &gt; PIPELINE &gt;  </a:t>
            </a:r>
            <a:r>
              <a:rPr b="1" lang="en"/>
              <a:t>VALIDATION</a:t>
            </a:r>
            <a:endParaRPr b="1" sz="3700"/>
          </a:p>
        </p:txBody>
      </p:sp>
      <p:cxnSp>
        <p:nvCxnSpPr>
          <p:cNvPr id="1355" name="Google Shape;1355;p83"/>
          <p:cNvCxnSpPr>
            <a:stCxn id="1356" idx="2"/>
            <a:endCxn id="1357" idx="0"/>
          </p:cNvCxnSpPr>
          <p:nvPr/>
        </p:nvCxnSpPr>
        <p:spPr>
          <a:xfrm flipH="1">
            <a:off x="3576250" y="1421038"/>
            <a:ext cx="4500" cy="78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6" name="Google Shape;1356;p83"/>
          <p:cNvSpPr txBox="1"/>
          <p:nvPr/>
        </p:nvSpPr>
        <p:spPr>
          <a:xfrm>
            <a:off x="1909600" y="696538"/>
            <a:ext cx="33423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ValidationPipelineBehavior</a:t>
            </a:r>
            <a:endParaRPr sz="20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MediatR.IPipelineBehavior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358" name="Google Shape;1358;p83"/>
          <p:cNvCxnSpPr>
            <a:stCxn id="1311" idx="3"/>
            <a:endCxn id="1357" idx="1"/>
          </p:cNvCxnSpPr>
          <p:nvPr/>
        </p:nvCxnSpPr>
        <p:spPr>
          <a:xfrm flipH="1" rot="10800000">
            <a:off x="1780506" y="2540006"/>
            <a:ext cx="14574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359" name="Google Shape;1359;p83"/>
          <p:cNvCxnSpPr>
            <a:stCxn id="1357" idx="3"/>
            <a:endCxn id="1313" idx="1"/>
          </p:cNvCxnSpPr>
          <p:nvPr/>
        </p:nvCxnSpPr>
        <p:spPr>
          <a:xfrm flipH="1" rot="10800000">
            <a:off x="3914794" y="2524069"/>
            <a:ext cx="1297200" cy="1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1360" name="Google Shape;1360;p83"/>
          <p:cNvGrpSpPr/>
          <p:nvPr/>
        </p:nvGrpSpPr>
        <p:grpSpPr>
          <a:xfrm>
            <a:off x="2654950" y="2201569"/>
            <a:ext cx="1851600" cy="1439136"/>
            <a:chOff x="2426350" y="2201569"/>
            <a:chExt cx="1851600" cy="1439136"/>
          </a:xfrm>
        </p:grpSpPr>
        <p:sp>
          <p:nvSpPr>
            <p:cNvPr id="1357" name="Google Shape;1357;p83"/>
            <p:cNvSpPr/>
            <p:nvPr/>
          </p:nvSpPr>
          <p:spPr>
            <a:xfrm>
              <a:off x="3009394" y="2201569"/>
              <a:ext cx="676800" cy="67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361" name="Google Shape;1361;p83"/>
            <p:cNvSpPr txBox="1"/>
            <p:nvPr/>
          </p:nvSpPr>
          <p:spPr>
            <a:xfrm>
              <a:off x="2426350" y="3215904"/>
              <a:ext cx="18516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사용자요청 검증</a:t>
              </a:r>
              <a:endPara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362" name="Google Shape;1362;p83"/>
            <p:cNvSpPr txBox="1"/>
            <p:nvPr/>
          </p:nvSpPr>
          <p:spPr>
            <a:xfrm>
              <a:off x="2426956" y="2902375"/>
              <a:ext cx="1850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VALIDATION</a:t>
              </a:r>
              <a:endPara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1363" name="Google Shape;1363;p83"/>
            <p:cNvGrpSpPr/>
            <p:nvPr/>
          </p:nvGrpSpPr>
          <p:grpSpPr>
            <a:xfrm>
              <a:off x="3100421" y="2332335"/>
              <a:ext cx="494642" cy="375904"/>
              <a:chOff x="3423096" y="2652797"/>
              <a:chExt cx="494642" cy="375904"/>
            </a:xfrm>
          </p:grpSpPr>
          <p:sp>
            <p:nvSpPr>
              <p:cNvPr id="1364" name="Google Shape;1364;p83"/>
              <p:cNvSpPr/>
              <p:nvPr/>
            </p:nvSpPr>
            <p:spPr>
              <a:xfrm>
                <a:off x="3423096" y="2652797"/>
                <a:ext cx="494642" cy="375401"/>
              </a:xfrm>
              <a:custGeom>
                <a:rect b="b" l="l" r="r" t="t"/>
                <a:pathLst>
                  <a:path extrusionOk="0" h="8919" w="11752">
                    <a:moveTo>
                      <a:pt x="1024" y="1"/>
                    </a:moveTo>
                    <a:cubicBezTo>
                      <a:pt x="465" y="1"/>
                      <a:pt x="1" y="465"/>
                      <a:pt x="1" y="1024"/>
                    </a:cubicBezTo>
                    <a:lnTo>
                      <a:pt x="1" y="7847"/>
                    </a:lnTo>
                    <a:cubicBezTo>
                      <a:pt x="1" y="8418"/>
                      <a:pt x="477" y="8918"/>
                      <a:pt x="1072" y="8918"/>
                    </a:cubicBezTo>
                    <a:lnTo>
                      <a:pt x="4513" y="8918"/>
                    </a:lnTo>
                    <a:cubicBezTo>
                      <a:pt x="4596" y="8918"/>
                      <a:pt x="4692" y="8835"/>
                      <a:pt x="4692" y="8740"/>
                    </a:cubicBezTo>
                    <a:cubicBezTo>
                      <a:pt x="4692" y="8633"/>
                      <a:pt x="4608" y="8561"/>
                      <a:pt x="4513" y="8561"/>
                    </a:cubicBezTo>
                    <a:lnTo>
                      <a:pt x="1072" y="8561"/>
                    </a:lnTo>
                    <a:cubicBezTo>
                      <a:pt x="667" y="8561"/>
                      <a:pt x="358" y="8228"/>
                      <a:pt x="358" y="7847"/>
                    </a:cubicBezTo>
                    <a:lnTo>
                      <a:pt x="358" y="7763"/>
                    </a:lnTo>
                    <a:cubicBezTo>
                      <a:pt x="405" y="7430"/>
                      <a:pt x="679" y="7168"/>
                      <a:pt x="1024" y="7168"/>
                    </a:cubicBezTo>
                    <a:lnTo>
                      <a:pt x="1358" y="7168"/>
                    </a:lnTo>
                    <a:cubicBezTo>
                      <a:pt x="1441" y="7168"/>
                      <a:pt x="1536" y="7097"/>
                      <a:pt x="1536" y="6990"/>
                    </a:cubicBezTo>
                    <a:cubicBezTo>
                      <a:pt x="1536" y="6906"/>
                      <a:pt x="1453" y="6811"/>
                      <a:pt x="1358" y="6811"/>
                    </a:cubicBezTo>
                    <a:cubicBezTo>
                      <a:pt x="1335" y="6814"/>
                      <a:pt x="1308" y="6815"/>
                      <a:pt x="1278" y="6815"/>
                    </a:cubicBezTo>
                    <a:cubicBezTo>
                      <a:pt x="1231" y="6815"/>
                      <a:pt x="1176" y="6813"/>
                      <a:pt x="1114" y="6813"/>
                    </a:cubicBezTo>
                    <a:cubicBezTo>
                      <a:pt x="900" y="6813"/>
                      <a:pt x="612" y="6839"/>
                      <a:pt x="346" y="7073"/>
                    </a:cubicBezTo>
                    <a:cubicBezTo>
                      <a:pt x="358" y="679"/>
                      <a:pt x="322" y="1001"/>
                      <a:pt x="358" y="834"/>
                    </a:cubicBezTo>
                    <a:cubicBezTo>
                      <a:pt x="429" y="536"/>
                      <a:pt x="703" y="322"/>
                      <a:pt x="1013" y="322"/>
                    </a:cubicBezTo>
                    <a:lnTo>
                      <a:pt x="2441" y="322"/>
                    </a:lnTo>
                    <a:lnTo>
                      <a:pt x="2441" y="6811"/>
                    </a:lnTo>
                    <a:lnTo>
                      <a:pt x="2025" y="6811"/>
                    </a:lnTo>
                    <a:cubicBezTo>
                      <a:pt x="1929" y="6811"/>
                      <a:pt x="1846" y="6894"/>
                      <a:pt x="1846" y="6990"/>
                    </a:cubicBezTo>
                    <a:cubicBezTo>
                      <a:pt x="1846" y="7085"/>
                      <a:pt x="1917" y="7168"/>
                      <a:pt x="2025" y="7168"/>
                    </a:cubicBezTo>
                    <a:lnTo>
                      <a:pt x="2608" y="7168"/>
                    </a:lnTo>
                    <a:cubicBezTo>
                      <a:pt x="2644" y="7168"/>
                      <a:pt x="2691" y="7156"/>
                      <a:pt x="2727" y="7132"/>
                    </a:cubicBezTo>
                    <a:cubicBezTo>
                      <a:pt x="2751" y="7097"/>
                      <a:pt x="2763" y="7049"/>
                      <a:pt x="2763" y="7013"/>
                    </a:cubicBezTo>
                    <a:lnTo>
                      <a:pt x="2763" y="1203"/>
                    </a:lnTo>
                    <a:lnTo>
                      <a:pt x="11371" y="1203"/>
                    </a:lnTo>
                    <a:lnTo>
                      <a:pt x="11371" y="2787"/>
                    </a:lnTo>
                    <a:cubicBezTo>
                      <a:pt x="11371" y="2870"/>
                      <a:pt x="11442" y="2965"/>
                      <a:pt x="11550" y="2965"/>
                    </a:cubicBezTo>
                    <a:cubicBezTo>
                      <a:pt x="11633" y="2965"/>
                      <a:pt x="11728" y="2882"/>
                      <a:pt x="11728" y="2787"/>
                    </a:cubicBezTo>
                    <a:lnTo>
                      <a:pt x="11728" y="1036"/>
                    </a:lnTo>
                    <a:cubicBezTo>
                      <a:pt x="11752" y="941"/>
                      <a:pt x="11681" y="858"/>
                      <a:pt x="11597" y="858"/>
                    </a:cubicBezTo>
                    <a:lnTo>
                      <a:pt x="2810" y="858"/>
                    </a:lnTo>
                    <a:lnTo>
                      <a:pt x="2810" y="179"/>
                    </a:lnTo>
                    <a:cubicBezTo>
                      <a:pt x="2810" y="84"/>
                      <a:pt x="2739" y="1"/>
                      <a:pt x="2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365" name="Google Shape;1365;p83"/>
              <p:cNvSpPr/>
              <p:nvPr/>
            </p:nvSpPr>
            <p:spPr>
              <a:xfrm>
                <a:off x="3634092" y="2791608"/>
                <a:ext cx="283645" cy="237093"/>
              </a:xfrm>
              <a:custGeom>
                <a:rect b="b" l="l" r="r" t="t"/>
                <a:pathLst>
                  <a:path extrusionOk="0" h="5633" w="6739">
                    <a:moveTo>
                      <a:pt x="6584" y="1"/>
                    </a:moveTo>
                    <a:cubicBezTo>
                      <a:pt x="6489" y="1"/>
                      <a:pt x="6406" y="84"/>
                      <a:pt x="6406" y="179"/>
                    </a:cubicBezTo>
                    <a:lnTo>
                      <a:pt x="6406" y="5275"/>
                    </a:lnTo>
                    <a:lnTo>
                      <a:pt x="179" y="5275"/>
                    </a:lnTo>
                    <a:cubicBezTo>
                      <a:pt x="95" y="5275"/>
                      <a:pt x="0" y="5346"/>
                      <a:pt x="0" y="5454"/>
                    </a:cubicBezTo>
                    <a:cubicBezTo>
                      <a:pt x="0" y="5549"/>
                      <a:pt x="72" y="5632"/>
                      <a:pt x="179" y="5632"/>
                    </a:cubicBezTo>
                    <a:lnTo>
                      <a:pt x="6560" y="5632"/>
                    </a:lnTo>
                    <a:cubicBezTo>
                      <a:pt x="6656" y="5632"/>
                      <a:pt x="6739" y="5549"/>
                      <a:pt x="6739" y="5454"/>
                    </a:cubicBezTo>
                    <a:lnTo>
                      <a:pt x="6739" y="179"/>
                    </a:lnTo>
                    <a:cubicBezTo>
                      <a:pt x="6739" y="84"/>
                      <a:pt x="6668" y="1"/>
                      <a:pt x="6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366" name="Google Shape;1366;p83"/>
              <p:cNvSpPr/>
              <p:nvPr/>
            </p:nvSpPr>
            <p:spPr>
              <a:xfrm>
                <a:off x="3555384" y="2849228"/>
                <a:ext cx="343328" cy="112296"/>
              </a:xfrm>
              <a:custGeom>
                <a:rect b="b" l="l" r="r" t="t"/>
                <a:pathLst>
                  <a:path extrusionOk="0" h="2668" w="8157"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2489"/>
                    </a:lnTo>
                    <a:cubicBezTo>
                      <a:pt x="1" y="2584"/>
                      <a:pt x="72" y="2668"/>
                      <a:pt x="179" y="2668"/>
                    </a:cubicBezTo>
                    <a:lnTo>
                      <a:pt x="4954" y="2668"/>
                    </a:lnTo>
                    <a:cubicBezTo>
                      <a:pt x="5037" y="2668"/>
                      <a:pt x="5132" y="2596"/>
                      <a:pt x="5132" y="2489"/>
                    </a:cubicBezTo>
                    <a:cubicBezTo>
                      <a:pt x="5132" y="2382"/>
                      <a:pt x="5061" y="2311"/>
                      <a:pt x="4954" y="2311"/>
                    </a:cubicBezTo>
                    <a:lnTo>
                      <a:pt x="358" y="2311"/>
                    </a:lnTo>
                    <a:lnTo>
                      <a:pt x="358" y="346"/>
                    </a:lnTo>
                    <a:lnTo>
                      <a:pt x="501" y="346"/>
                    </a:lnTo>
                    <a:lnTo>
                      <a:pt x="501" y="1227"/>
                    </a:lnTo>
                    <a:cubicBezTo>
                      <a:pt x="501" y="1310"/>
                      <a:pt x="572" y="1406"/>
                      <a:pt x="679" y="1406"/>
                    </a:cubicBezTo>
                    <a:cubicBezTo>
                      <a:pt x="787" y="1406"/>
                      <a:pt x="858" y="1334"/>
                      <a:pt x="858" y="1227"/>
                    </a:cubicBezTo>
                    <a:lnTo>
                      <a:pt x="858" y="346"/>
                    </a:lnTo>
                    <a:lnTo>
                      <a:pt x="1072" y="346"/>
                    </a:lnTo>
                    <a:lnTo>
                      <a:pt x="1072" y="739"/>
                    </a:lnTo>
                    <a:cubicBezTo>
                      <a:pt x="1072" y="822"/>
                      <a:pt x="1144" y="918"/>
                      <a:pt x="1251" y="918"/>
                    </a:cubicBezTo>
                    <a:cubicBezTo>
                      <a:pt x="1346" y="918"/>
                      <a:pt x="1430" y="834"/>
                      <a:pt x="1430" y="739"/>
                    </a:cubicBezTo>
                    <a:lnTo>
                      <a:pt x="1430" y="346"/>
                    </a:lnTo>
                    <a:lnTo>
                      <a:pt x="1632" y="346"/>
                    </a:lnTo>
                    <a:lnTo>
                      <a:pt x="1632" y="739"/>
                    </a:lnTo>
                    <a:cubicBezTo>
                      <a:pt x="1632" y="822"/>
                      <a:pt x="1703" y="918"/>
                      <a:pt x="1811" y="918"/>
                    </a:cubicBezTo>
                    <a:cubicBezTo>
                      <a:pt x="1918" y="918"/>
                      <a:pt x="1989" y="834"/>
                      <a:pt x="1989" y="739"/>
                    </a:cubicBezTo>
                    <a:lnTo>
                      <a:pt x="1989" y="346"/>
                    </a:lnTo>
                    <a:lnTo>
                      <a:pt x="2203" y="346"/>
                    </a:lnTo>
                    <a:lnTo>
                      <a:pt x="2203" y="739"/>
                    </a:lnTo>
                    <a:cubicBezTo>
                      <a:pt x="2203" y="822"/>
                      <a:pt x="2275" y="918"/>
                      <a:pt x="2382" y="918"/>
                    </a:cubicBezTo>
                    <a:cubicBezTo>
                      <a:pt x="2477" y="918"/>
                      <a:pt x="2561" y="834"/>
                      <a:pt x="2561" y="739"/>
                    </a:cubicBezTo>
                    <a:lnTo>
                      <a:pt x="2561" y="346"/>
                    </a:lnTo>
                    <a:lnTo>
                      <a:pt x="2763" y="346"/>
                    </a:lnTo>
                    <a:lnTo>
                      <a:pt x="2763" y="1227"/>
                    </a:lnTo>
                    <a:cubicBezTo>
                      <a:pt x="2763" y="1310"/>
                      <a:pt x="2834" y="1406"/>
                      <a:pt x="2942" y="1406"/>
                    </a:cubicBezTo>
                    <a:cubicBezTo>
                      <a:pt x="3049" y="1406"/>
                      <a:pt x="3120" y="1334"/>
                      <a:pt x="3120" y="1227"/>
                    </a:cubicBezTo>
                    <a:lnTo>
                      <a:pt x="3120" y="346"/>
                    </a:lnTo>
                    <a:lnTo>
                      <a:pt x="3335" y="346"/>
                    </a:lnTo>
                    <a:lnTo>
                      <a:pt x="3335" y="739"/>
                    </a:lnTo>
                    <a:cubicBezTo>
                      <a:pt x="3335" y="822"/>
                      <a:pt x="3406" y="918"/>
                      <a:pt x="3513" y="918"/>
                    </a:cubicBezTo>
                    <a:cubicBezTo>
                      <a:pt x="3608" y="918"/>
                      <a:pt x="3692" y="834"/>
                      <a:pt x="3692" y="739"/>
                    </a:cubicBezTo>
                    <a:lnTo>
                      <a:pt x="3692" y="346"/>
                    </a:lnTo>
                    <a:lnTo>
                      <a:pt x="3894" y="346"/>
                    </a:lnTo>
                    <a:lnTo>
                      <a:pt x="3894" y="739"/>
                    </a:lnTo>
                    <a:cubicBezTo>
                      <a:pt x="3894" y="822"/>
                      <a:pt x="3966" y="918"/>
                      <a:pt x="4073" y="918"/>
                    </a:cubicBezTo>
                    <a:cubicBezTo>
                      <a:pt x="4168" y="918"/>
                      <a:pt x="4251" y="834"/>
                      <a:pt x="4251" y="739"/>
                    </a:cubicBezTo>
                    <a:lnTo>
                      <a:pt x="4251" y="346"/>
                    </a:lnTo>
                    <a:lnTo>
                      <a:pt x="4466" y="346"/>
                    </a:lnTo>
                    <a:lnTo>
                      <a:pt x="4466" y="739"/>
                    </a:lnTo>
                    <a:cubicBezTo>
                      <a:pt x="4466" y="822"/>
                      <a:pt x="4537" y="918"/>
                      <a:pt x="4644" y="918"/>
                    </a:cubicBezTo>
                    <a:cubicBezTo>
                      <a:pt x="4739" y="918"/>
                      <a:pt x="4823" y="834"/>
                      <a:pt x="4823" y="739"/>
                    </a:cubicBezTo>
                    <a:lnTo>
                      <a:pt x="4823" y="346"/>
                    </a:lnTo>
                    <a:lnTo>
                      <a:pt x="5025" y="346"/>
                    </a:lnTo>
                    <a:lnTo>
                      <a:pt x="5025" y="1227"/>
                    </a:lnTo>
                    <a:cubicBezTo>
                      <a:pt x="5025" y="1310"/>
                      <a:pt x="5097" y="1406"/>
                      <a:pt x="5204" y="1406"/>
                    </a:cubicBezTo>
                    <a:cubicBezTo>
                      <a:pt x="5311" y="1406"/>
                      <a:pt x="5382" y="1334"/>
                      <a:pt x="5382" y="1227"/>
                    </a:cubicBezTo>
                    <a:lnTo>
                      <a:pt x="5382" y="346"/>
                    </a:lnTo>
                    <a:lnTo>
                      <a:pt x="5597" y="346"/>
                    </a:lnTo>
                    <a:lnTo>
                      <a:pt x="5597" y="739"/>
                    </a:lnTo>
                    <a:cubicBezTo>
                      <a:pt x="5597" y="822"/>
                      <a:pt x="5668" y="918"/>
                      <a:pt x="5775" y="918"/>
                    </a:cubicBezTo>
                    <a:cubicBezTo>
                      <a:pt x="5871" y="918"/>
                      <a:pt x="5954" y="834"/>
                      <a:pt x="5954" y="739"/>
                    </a:cubicBezTo>
                    <a:lnTo>
                      <a:pt x="5954" y="346"/>
                    </a:lnTo>
                    <a:lnTo>
                      <a:pt x="6156" y="346"/>
                    </a:lnTo>
                    <a:lnTo>
                      <a:pt x="6156" y="739"/>
                    </a:lnTo>
                    <a:cubicBezTo>
                      <a:pt x="6156" y="822"/>
                      <a:pt x="6228" y="918"/>
                      <a:pt x="6335" y="918"/>
                    </a:cubicBezTo>
                    <a:cubicBezTo>
                      <a:pt x="6442" y="918"/>
                      <a:pt x="6514" y="834"/>
                      <a:pt x="6514" y="739"/>
                    </a:cubicBezTo>
                    <a:lnTo>
                      <a:pt x="6514" y="346"/>
                    </a:lnTo>
                    <a:lnTo>
                      <a:pt x="6728" y="346"/>
                    </a:lnTo>
                    <a:lnTo>
                      <a:pt x="6728" y="739"/>
                    </a:lnTo>
                    <a:cubicBezTo>
                      <a:pt x="6728" y="822"/>
                      <a:pt x="6799" y="918"/>
                      <a:pt x="6906" y="918"/>
                    </a:cubicBezTo>
                    <a:cubicBezTo>
                      <a:pt x="7002" y="918"/>
                      <a:pt x="7085" y="834"/>
                      <a:pt x="7085" y="739"/>
                    </a:cubicBezTo>
                    <a:lnTo>
                      <a:pt x="7085" y="346"/>
                    </a:lnTo>
                    <a:lnTo>
                      <a:pt x="7287" y="346"/>
                    </a:lnTo>
                    <a:lnTo>
                      <a:pt x="7287" y="1227"/>
                    </a:lnTo>
                    <a:cubicBezTo>
                      <a:pt x="7287" y="1310"/>
                      <a:pt x="7359" y="1406"/>
                      <a:pt x="7466" y="1406"/>
                    </a:cubicBezTo>
                    <a:cubicBezTo>
                      <a:pt x="7573" y="1406"/>
                      <a:pt x="7645" y="1334"/>
                      <a:pt x="7645" y="1227"/>
                    </a:cubicBezTo>
                    <a:lnTo>
                      <a:pt x="7645" y="346"/>
                    </a:lnTo>
                    <a:lnTo>
                      <a:pt x="7799" y="346"/>
                    </a:lnTo>
                    <a:lnTo>
                      <a:pt x="7799" y="2311"/>
                    </a:lnTo>
                    <a:lnTo>
                      <a:pt x="5835" y="2311"/>
                    </a:lnTo>
                    <a:cubicBezTo>
                      <a:pt x="5740" y="2311"/>
                      <a:pt x="5656" y="2382"/>
                      <a:pt x="5656" y="2489"/>
                    </a:cubicBezTo>
                    <a:cubicBezTo>
                      <a:pt x="5656" y="2596"/>
                      <a:pt x="5728" y="2668"/>
                      <a:pt x="5835" y="2668"/>
                    </a:cubicBezTo>
                    <a:lnTo>
                      <a:pt x="7978" y="2668"/>
                    </a:lnTo>
                    <a:cubicBezTo>
                      <a:pt x="8061" y="2668"/>
                      <a:pt x="8157" y="2596"/>
                      <a:pt x="8157" y="2489"/>
                    </a:cubicBezTo>
                    <a:lnTo>
                      <a:pt x="8157" y="179"/>
                    </a:lnTo>
                    <a:cubicBezTo>
                      <a:pt x="7954" y="96"/>
                      <a:pt x="7883" y="1"/>
                      <a:pt x="7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367" name="Google Shape;1367;p83"/>
              <p:cNvSpPr/>
              <p:nvPr/>
            </p:nvSpPr>
            <p:spPr>
              <a:xfrm>
                <a:off x="3566411" y="2729989"/>
                <a:ext cx="273164" cy="96765"/>
              </a:xfrm>
              <a:custGeom>
                <a:rect b="b" l="l" r="r" t="t"/>
                <a:pathLst>
                  <a:path extrusionOk="0" h="2299" w="6490"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cubicBezTo>
                      <a:pt x="1" y="274"/>
                      <a:pt x="72" y="357"/>
                      <a:pt x="179" y="357"/>
                    </a:cubicBezTo>
                    <a:lnTo>
                      <a:pt x="3013" y="357"/>
                    </a:lnTo>
                    <a:cubicBezTo>
                      <a:pt x="3168" y="357"/>
                      <a:pt x="3311" y="488"/>
                      <a:pt x="3311" y="655"/>
                    </a:cubicBezTo>
                    <a:lnTo>
                      <a:pt x="3311" y="691"/>
                    </a:lnTo>
                    <a:cubicBezTo>
                      <a:pt x="3311" y="857"/>
                      <a:pt x="3168" y="988"/>
                      <a:pt x="3013" y="988"/>
                    </a:cubicBezTo>
                    <a:lnTo>
                      <a:pt x="2799" y="988"/>
                    </a:lnTo>
                    <a:cubicBezTo>
                      <a:pt x="2442" y="988"/>
                      <a:pt x="2144" y="1286"/>
                      <a:pt x="2144" y="1643"/>
                    </a:cubicBezTo>
                    <a:cubicBezTo>
                      <a:pt x="2144" y="2000"/>
                      <a:pt x="2442" y="2298"/>
                      <a:pt x="2799" y="2298"/>
                    </a:cubicBezTo>
                    <a:lnTo>
                      <a:pt x="6311" y="2298"/>
                    </a:lnTo>
                    <a:cubicBezTo>
                      <a:pt x="6406" y="2298"/>
                      <a:pt x="6490" y="2227"/>
                      <a:pt x="6490" y="2119"/>
                    </a:cubicBezTo>
                    <a:cubicBezTo>
                      <a:pt x="6490" y="2024"/>
                      <a:pt x="6418" y="1941"/>
                      <a:pt x="6311" y="1941"/>
                    </a:cubicBezTo>
                    <a:lnTo>
                      <a:pt x="2799" y="1941"/>
                    </a:lnTo>
                    <a:cubicBezTo>
                      <a:pt x="2632" y="1941"/>
                      <a:pt x="2501" y="1810"/>
                      <a:pt x="2501" y="1643"/>
                    </a:cubicBezTo>
                    <a:cubicBezTo>
                      <a:pt x="2501" y="1488"/>
                      <a:pt x="2632" y="1346"/>
                      <a:pt x="2799" y="1346"/>
                    </a:cubicBezTo>
                    <a:lnTo>
                      <a:pt x="3013" y="1346"/>
                    </a:lnTo>
                    <a:cubicBezTo>
                      <a:pt x="3358" y="1346"/>
                      <a:pt x="3656" y="1048"/>
                      <a:pt x="3656" y="691"/>
                    </a:cubicBezTo>
                    <a:lnTo>
                      <a:pt x="3656" y="655"/>
                    </a:lnTo>
                    <a:cubicBezTo>
                      <a:pt x="3656" y="298"/>
                      <a:pt x="3358" y="0"/>
                      <a:pt x="3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sp>
        <p:nvSpPr>
          <p:cNvPr id="1368" name="Google Shape;1368;p83"/>
          <p:cNvSpPr/>
          <p:nvPr/>
        </p:nvSpPr>
        <p:spPr>
          <a:xfrm>
            <a:off x="125" y="4210350"/>
            <a:ext cx="9144000" cy="933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PRESENTATION LAYER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9" name="Google Shape;1369;p83"/>
          <p:cNvSpPr txBox="1"/>
          <p:nvPr/>
        </p:nvSpPr>
        <p:spPr>
          <a:xfrm>
            <a:off x="648250" y="4336175"/>
            <a:ext cx="364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ValidationExceptionMiddleware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70" name="Google Shape;1370;p83"/>
          <p:cNvCxnSpPr>
            <a:stCxn id="1361" idx="2"/>
          </p:cNvCxnSpPr>
          <p:nvPr/>
        </p:nvCxnSpPr>
        <p:spPr>
          <a:xfrm>
            <a:off x="3580750" y="3640704"/>
            <a:ext cx="0" cy="70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1" name="Google Shape;1371;p83"/>
          <p:cNvSpPr txBox="1"/>
          <p:nvPr/>
        </p:nvSpPr>
        <p:spPr>
          <a:xfrm>
            <a:off x="4506550" y="4336175"/>
            <a:ext cx="364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DomainExceptionMiddleware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72" name="Google Shape;1372;p83"/>
          <p:cNvCxnSpPr>
            <a:stCxn id="1313" idx="2"/>
          </p:cNvCxnSpPr>
          <p:nvPr/>
        </p:nvCxnSpPr>
        <p:spPr>
          <a:xfrm>
            <a:off x="5551625" y="2863731"/>
            <a:ext cx="0" cy="150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3" name="Google Shape;1373;p83"/>
          <p:cNvSpPr/>
          <p:nvPr/>
        </p:nvSpPr>
        <p:spPr>
          <a:xfrm>
            <a:off x="1869725" y="732275"/>
            <a:ext cx="3342300" cy="651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4" name="Google Shape;1374;p83"/>
          <p:cNvSpPr/>
          <p:nvPr/>
        </p:nvSpPr>
        <p:spPr>
          <a:xfrm>
            <a:off x="2841975" y="1808850"/>
            <a:ext cx="1457400" cy="185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75" y="687875"/>
            <a:ext cx="5493985" cy="37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84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PIPELINE &gt; </a:t>
            </a:r>
            <a:r>
              <a:rPr lang="en"/>
              <a:t> VALIDATION</a:t>
            </a:r>
            <a:endParaRPr/>
          </a:p>
        </p:txBody>
      </p:sp>
      <p:pic>
        <p:nvPicPr>
          <p:cNvPr descr="닷넷데브" id="1381" name="Google Shape;138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2" name="Google Shape;1382;p84"/>
          <p:cNvGrpSpPr/>
          <p:nvPr/>
        </p:nvGrpSpPr>
        <p:grpSpPr>
          <a:xfrm>
            <a:off x="930800" y="1297850"/>
            <a:ext cx="7617450" cy="1604525"/>
            <a:chOff x="930800" y="1297850"/>
            <a:chExt cx="7617450" cy="1604525"/>
          </a:xfrm>
        </p:grpSpPr>
        <p:sp>
          <p:nvSpPr>
            <p:cNvPr id="1383" name="Google Shape;1383;p84"/>
            <p:cNvSpPr/>
            <p:nvPr/>
          </p:nvSpPr>
          <p:spPr>
            <a:xfrm>
              <a:off x="930800" y="2272375"/>
              <a:ext cx="5039100" cy="630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384" name="Google Shape;1384;p84"/>
            <p:cNvCxnSpPr>
              <a:stCxn id="1383" idx="0"/>
              <a:endCxn id="1385" idx="1"/>
            </p:cNvCxnSpPr>
            <p:nvPr/>
          </p:nvCxnSpPr>
          <p:spPr>
            <a:xfrm rot="-5400000">
              <a:off x="4547300" y="401125"/>
              <a:ext cx="774300" cy="29682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85" name="Google Shape;1385;p84"/>
            <p:cNvSpPr txBox="1"/>
            <p:nvPr/>
          </p:nvSpPr>
          <p:spPr>
            <a:xfrm>
              <a:off x="6418550" y="1297850"/>
              <a:ext cx="21297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Validator 목록 확인</a:t>
              </a:r>
              <a:endParaRPr/>
            </a:p>
          </p:txBody>
        </p:sp>
      </p:grpSp>
      <p:grpSp>
        <p:nvGrpSpPr>
          <p:cNvPr id="1386" name="Google Shape;1386;p84"/>
          <p:cNvGrpSpPr/>
          <p:nvPr/>
        </p:nvGrpSpPr>
        <p:grpSpPr>
          <a:xfrm>
            <a:off x="930800" y="2801325"/>
            <a:ext cx="7636700" cy="840850"/>
            <a:chOff x="930800" y="2801325"/>
            <a:chExt cx="7636700" cy="840850"/>
          </a:xfrm>
        </p:grpSpPr>
        <p:sp>
          <p:nvSpPr>
            <p:cNvPr id="1387" name="Google Shape;1387;p84"/>
            <p:cNvSpPr/>
            <p:nvPr/>
          </p:nvSpPr>
          <p:spPr>
            <a:xfrm>
              <a:off x="930800" y="3103075"/>
              <a:ext cx="3462000" cy="539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388" name="Google Shape;1388;p84"/>
            <p:cNvCxnSpPr>
              <a:stCxn id="1387" idx="3"/>
              <a:endCxn id="1389" idx="1"/>
            </p:cNvCxnSpPr>
            <p:nvPr/>
          </p:nvCxnSpPr>
          <p:spPr>
            <a:xfrm flipH="1" rot="10800000">
              <a:off x="4392800" y="3001525"/>
              <a:ext cx="2045100" cy="371100"/>
            </a:xfrm>
            <a:prstGeom prst="bentConnector3">
              <a:avLst>
                <a:gd fmla="val 49998" name="adj1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89" name="Google Shape;1389;p84"/>
            <p:cNvSpPr txBox="1"/>
            <p:nvPr/>
          </p:nvSpPr>
          <p:spPr>
            <a:xfrm>
              <a:off x="6437800" y="2801325"/>
              <a:ext cx="21297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등록된 Validation 진행</a:t>
              </a:r>
              <a:endParaRPr/>
            </a:p>
          </p:txBody>
        </p:sp>
      </p:grpSp>
      <p:grpSp>
        <p:nvGrpSpPr>
          <p:cNvPr id="1390" name="Google Shape;1390;p84"/>
          <p:cNvGrpSpPr/>
          <p:nvPr/>
        </p:nvGrpSpPr>
        <p:grpSpPr>
          <a:xfrm>
            <a:off x="930800" y="3395096"/>
            <a:ext cx="7617350" cy="895800"/>
            <a:chOff x="930800" y="3395096"/>
            <a:chExt cx="7617350" cy="895800"/>
          </a:xfrm>
        </p:grpSpPr>
        <p:sp>
          <p:nvSpPr>
            <p:cNvPr id="1391" name="Google Shape;1391;p84"/>
            <p:cNvSpPr/>
            <p:nvPr/>
          </p:nvSpPr>
          <p:spPr>
            <a:xfrm>
              <a:off x="930800" y="3573450"/>
              <a:ext cx="2567400" cy="539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392" name="Google Shape;1392;p84"/>
            <p:cNvCxnSpPr>
              <a:stCxn id="1391" idx="3"/>
              <a:endCxn id="1393" idx="1"/>
            </p:cNvCxnSpPr>
            <p:nvPr/>
          </p:nvCxnSpPr>
          <p:spPr>
            <a:xfrm>
              <a:off x="3498200" y="3843000"/>
              <a:ext cx="2920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93" name="Google Shape;1393;p84"/>
            <p:cNvSpPr txBox="1"/>
            <p:nvPr/>
          </p:nvSpPr>
          <p:spPr>
            <a:xfrm>
              <a:off x="6418450" y="3395096"/>
              <a:ext cx="2129700" cy="895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실패한 항목이 있는 경우</a:t>
              </a:r>
              <a:endPara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t</a:t>
              </a:r>
              <a:r>
                <a:rPr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hrow </a:t>
              </a:r>
              <a:r>
                <a:rPr lang="en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ValidationException</a:t>
              </a:r>
              <a:endPara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1394" name="Google Shape;1394;p84"/>
          <p:cNvCxnSpPr>
            <a:stCxn id="1393" idx="2"/>
          </p:cNvCxnSpPr>
          <p:nvPr/>
        </p:nvCxnSpPr>
        <p:spPr>
          <a:xfrm>
            <a:off x="7483300" y="4290896"/>
            <a:ext cx="0" cy="79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5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PIPELINE &gt; </a:t>
            </a:r>
            <a:r>
              <a:rPr lang="en"/>
              <a:t> VALIDATION</a:t>
            </a:r>
            <a:endParaRPr/>
          </a:p>
        </p:txBody>
      </p:sp>
      <p:pic>
        <p:nvPicPr>
          <p:cNvPr descr="닷넷데브" id="1400" name="Google Shape;140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50" y="966075"/>
            <a:ext cx="5522650" cy="32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85"/>
          <p:cNvSpPr/>
          <p:nvPr/>
        </p:nvSpPr>
        <p:spPr>
          <a:xfrm>
            <a:off x="930800" y="1146575"/>
            <a:ext cx="2868300" cy="22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3" name="Google Shape;1403;p85"/>
          <p:cNvSpPr/>
          <p:nvPr/>
        </p:nvSpPr>
        <p:spPr>
          <a:xfrm>
            <a:off x="3799100" y="1146575"/>
            <a:ext cx="1524300" cy="22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4" name="Google Shape;1404;p85"/>
          <p:cNvCxnSpPr>
            <a:stCxn id="1403" idx="2"/>
            <a:endCxn id="1405" idx="1"/>
          </p:cNvCxnSpPr>
          <p:nvPr/>
        </p:nvCxnSpPr>
        <p:spPr>
          <a:xfrm flipH="1" rot="-5400000">
            <a:off x="5134700" y="802325"/>
            <a:ext cx="261900" cy="14088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6" name="Google Shape;1406;p85"/>
          <p:cNvCxnSpPr>
            <a:stCxn id="1402" idx="0"/>
            <a:endCxn id="1407" idx="1"/>
          </p:cNvCxnSpPr>
          <p:nvPr/>
        </p:nvCxnSpPr>
        <p:spPr>
          <a:xfrm rot="-5400000">
            <a:off x="3483050" y="-302725"/>
            <a:ext cx="331200" cy="25674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7" name="Google Shape;1407;p85"/>
          <p:cNvSpPr txBox="1"/>
          <p:nvPr/>
        </p:nvSpPr>
        <p:spPr>
          <a:xfrm>
            <a:off x="4932350" y="615300"/>
            <a:ext cx="3150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FluentValidation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의 AbstractValidation</a:t>
            </a:r>
            <a:endParaRPr/>
          </a:p>
        </p:txBody>
      </p:sp>
      <p:sp>
        <p:nvSpPr>
          <p:cNvPr id="1405" name="Google Shape;1405;p85"/>
          <p:cNvSpPr txBox="1"/>
          <p:nvPr/>
        </p:nvSpPr>
        <p:spPr>
          <a:xfrm>
            <a:off x="5970050" y="1437650"/>
            <a:ext cx="29490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AbstractValidator 검증 대상 클래스</a:t>
            </a:r>
            <a:endParaRPr/>
          </a:p>
        </p:txBody>
      </p:sp>
      <p:sp>
        <p:nvSpPr>
          <p:cNvPr id="1408" name="Google Shape;1408;p85"/>
          <p:cNvSpPr/>
          <p:nvPr/>
        </p:nvSpPr>
        <p:spPr>
          <a:xfrm>
            <a:off x="1051925" y="1846150"/>
            <a:ext cx="4842000" cy="206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9" name="Google Shape;1409;p85"/>
          <p:cNvCxnSpPr>
            <a:stCxn id="1408" idx="3"/>
            <a:endCxn id="1410" idx="1"/>
          </p:cNvCxnSpPr>
          <p:nvPr/>
        </p:nvCxnSpPr>
        <p:spPr>
          <a:xfrm>
            <a:off x="5893925" y="2877250"/>
            <a:ext cx="505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0" name="Google Shape;1410;p85"/>
          <p:cNvSpPr txBox="1"/>
          <p:nvPr/>
        </p:nvSpPr>
        <p:spPr>
          <a:xfrm>
            <a:off x="6399050" y="2515600"/>
            <a:ext cx="2091000" cy="7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검증 대상 클래스의</a:t>
            </a:r>
            <a:b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Property 검사 규칙 설정</a:t>
            </a:r>
            <a:endParaRPr/>
          </a:p>
        </p:txBody>
      </p:sp>
      <p:sp>
        <p:nvSpPr>
          <p:cNvPr id="1411" name="Google Shape;1411;p85"/>
          <p:cNvSpPr/>
          <p:nvPr/>
        </p:nvSpPr>
        <p:spPr>
          <a:xfrm>
            <a:off x="125" y="4210350"/>
            <a:ext cx="9144000" cy="933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PRESENTATION LAYER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2" name="Google Shape;1412;p85"/>
          <p:cNvSpPr txBox="1"/>
          <p:nvPr/>
        </p:nvSpPr>
        <p:spPr>
          <a:xfrm>
            <a:off x="5056975" y="4378725"/>
            <a:ext cx="3649800" cy="27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ValidationExceptionMiddleware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13" name="Google Shape;1413;p85"/>
          <p:cNvCxnSpPr>
            <a:stCxn id="1410" idx="2"/>
          </p:cNvCxnSpPr>
          <p:nvPr/>
        </p:nvCxnSpPr>
        <p:spPr>
          <a:xfrm>
            <a:off x="7444550" y="3238900"/>
            <a:ext cx="0" cy="115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4" name="Google Shape;1414;p85"/>
          <p:cNvCxnSpPr>
            <a:stCxn id="1412" idx="1"/>
            <a:endCxn id="1415" idx="3"/>
          </p:cNvCxnSpPr>
          <p:nvPr/>
        </p:nvCxnSpPr>
        <p:spPr>
          <a:xfrm rot="10800000">
            <a:off x="3944575" y="4514925"/>
            <a:ext cx="1112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5" name="Google Shape;1415;p85"/>
          <p:cNvSpPr txBox="1"/>
          <p:nvPr/>
        </p:nvSpPr>
        <p:spPr>
          <a:xfrm>
            <a:off x="2171750" y="4378725"/>
            <a:ext cx="1772700" cy="27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  400 Error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닷넷데브" id="1420" name="Google Shape;14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419" y="611108"/>
            <a:ext cx="4845164" cy="39212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2" name="Google Shape;1422;p86"/>
          <p:cNvGrpSpPr/>
          <p:nvPr/>
        </p:nvGrpSpPr>
        <p:grpSpPr>
          <a:xfrm>
            <a:off x="5691716" y="1303773"/>
            <a:ext cx="885139" cy="1172882"/>
            <a:chOff x="910723" y="1508212"/>
            <a:chExt cx="251660" cy="350166"/>
          </a:xfrm>
        </p:grpSpPr>
        <p:sp>
          <p:nvSpPr>
            <p:cNvPr id="1423" name="Google Shape;1423;p86"/>
            <p:cNvSpPr/>
            <p:nvPr/>
          </p:nvSpPr>
          <p:spPr>
            <a:xfrm>
              <a:off x="910723" y="1508212"/>
              <a:ext cx="251660" cy="350166"/>
            </a:xfrm>
            <a:custGeom>
              <a:rect b="b" l="l" r="r" t="t"/>
              <a:pathLst>
                <a:path extrusionOk="0" h="11002" w="7907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6"/>
            <p:cNvSpPr/>
            <p:nvPr/>
          </p:nvSpPr>
          <p:spPr>
            <a:xfrm>
              <a:off x="1031604" y="1530205"/>
              <a:ext cx="10280" cy="10248"/>
            </a:xfrm>
            <a:custGeom>
              <a:rect b="b" l="l" r="r" t="t"/>
              <a:pathLst>
                <a:path extrusionOk="0" h="322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6"/>
            <p:cNvSpPr/>
            <p:nvPr/>
          </p:nvSpPr>
          <p:spPr>
            <a:xfrm>
              <a:off x="932334" y="1551784"/>
              <a:ext cx="208088" cy="273653"/>
            </a:xfrm>
            <a:custGeom>
              <a:rect b="b" l="l" r="r" t="t"/>
              <a:pathLst>
                <a:path extrusionOk="0" h="8598" w="653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6"/>
            <p:cNvSpPr/>
            <p:nvPr/>
          </p:nvSpPr>
          <p:spPr>
            <a:xfrm>
              <a:off x="965689" y="1661302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6"/>
            <p:cNvSpPr/>
            <p:nvPr/>
          </p:nvSpPr>
          <p:spPr>
            <a:xfrm>
              <a:off x="965689" y="1710571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6"/>
            <p:cNvSpPr/>
            <p:nvPr/>
          </p:nvSpPr>
          <p:spPr>
            <a:xfrm>
              <a:off x="965689" y="1760604"/>
              <a:ext cx="32241" cy="31859"/>
            </a:xfrm>
            <a:custGeom>
              <a:rect b="b" l="l" r="r" t="t"/>
              <a:pathLst>
                <a:path extrusionOk="0" h="1001" w="1013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6"/>
            <p:cNvSpPr/>
            <p:nvPr/>
          </p:nvSpPr>
          <p:spPr>
            <a:xfrm>
              <a:off x="1009643" y="1661302"/>
              <a:ext cx="59899" cy="10662"/>
            </a:xfrm>
            <a:custGeom>
              <a:rect b="b" l="l" r="r" t="t"/>
              <a:pathLst>
                <a:path extrusionOk="0" h="335" w="188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6"/>
            <p:cNvSpPr/>
            <p:nvPr/>
          </p:nvSpPr>
          <p:spPr>
            <a:xfrm>
              <a:off x="1009643" y="1683677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6"/>
            <p:cNvSpPr/>
            <p:nvPr/>
          </p:nvSpPr>
          <p:spPr>
            <a:xfrm>
              <a:off x="1009643" y="1710571"/>
              <a:ext cx="59899" cy="10630"/>
            </a:xfrm>
            <a:custGeom>
              <a:rect b="b" l="l" r="r" t="t"/>
              <a:pathLst>
                <a:path extrusionOk="0" h="334" w="188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6"/>
            <p:cNvSpPr/>
            <p:nvPr/>
          </p:nvSpPr>
          <p:spPr>
            <a:xfrm>
              <a:off x="1009643" y="1732946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6"/>
            <p:cNvSpPr/>
            <p:nvPr/>
          </p:nvSpPr>
          <p:spPr>
            <a:xfrm>
              <a:off x="1009643" y="1760604"/>
              <a:ext cx="59899" cy="10248"/>
            </a:xfrm>
            <a:custGeom>
              <a:rect b="b" l="l" r="r" t="t"/>
              <a:pathLst>
                <a:path extrusionOk="0" h="322" w="188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6"/>
            <p:cNvSpPr/>
            <p:nvPr/>
          </p:nvSpPr>
          <p:spPr>
            <a:xfrm>
              <a:off x="1009643" y="1782183"/>
              <a:ext cx="98188" cy="10662"/>
            </a:xfrm>
            <a:custGeom>
              <a:rect b="b" l="l" r="r" t="t"/>
              <a:pathLst>
                <a:path extrusionOk="0" h="335" w="3085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6"/>
            <p:cNvSpPr/>
            <p:nvPr/>
          </p:nvSpPr>
          <p:spPr>
            <a:xfrm>
              <a:off x="1009643" y="1579473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6"/>
            <p:cNvSpPr/>
            <p:nvPr/>
          </p:nvSpPr>
          <p:spPr>
            <a:xfrm>
              <a:off x="965689" y="1628711"/>
              <a:ext cx="142142" cy="10662"/>
            </a:xfrm>
            <a:custGeom>
              <a:rect b="b" l="l" r="r" t="t"/>
              <a:pathLst>
                <a:path extrusionOk="0" h="335" w="4466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86"/>
            <p:cNvSpPr/>
            <p:nvPr/>
          </p:nvSpPr>
          <p:spPr>
            <a:xfrm>
              <a:off x="1009643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6"/>
            <p:cNvSpPr/>
            <p:nvPr/>
          </p:nvSpPr>
          <p:spPr>
            <a:xfrm>
              <a:off x="1047550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6"/>
            <p:cNvSpPr/>
            <p:nvPr/>
          </p:nvSpPr>
          <p:spPr>
            <a:xfrm>
              <a:off x="966071" y="1579473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86"/>
          <p:cNvSpPr txBox="1"/>
          <p:nvPr/>
        </p:nvSpPr>
        <p:spPr>
          <a:xfrm>
            <a:off x="1580800" y="1123200"/>
            <a:ext cx="2469477" cy="387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  <a:t>Abstract</a:t>
            </a: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  <a:t>Validator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41" name="Google Shape;1441;p86"/>
          <p:cNvSpPr txBox="1"/>
          <p:nvPr/>
        </p:nvSpPr>
        <p:spPr>
          <a:xfrm>
            <a:off x="3691825" y="2987175"/>
            <a:ext cx="1569264" cy="706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ICommand/IQuery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42" name="Google Shape;1442;p86"/>
          <p:cNvSpPr txBox="1"/>
          <p:nvPr/>
        </p:nvSpPr>
        <p:spPr>
          <a:xfrm>
            <a:off x="5455986" y="1123200"/>
            <a:ext cx="1377960" cy="387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DOMAIN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43" name="Google Shape;1443;p86"/>
          <p:cNvSpPr txBox="1"/>
          <p:nvPr/>
        </p:nvSpPr>
        <p:spPr>
          <a:xfrm>
            <a:off x="3854424" y="1883825"/>
            <a:ext cx="1328334" cy="387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MediatR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44" name="Google Shape;1444;p86"/>
          <p:cNvSpPr txBox="1"/>
          <p:nvPr/>
        </p:nvSpPr>
        <p:spPr>
          <a:xfrm>
            <a:off x="3349625" y="611100"/>
            <a:ext cx="2469477" cy="706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  <a:t>IRequestHandler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▲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45" name="Google Shape;1445;p86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</a:t>
            </a:r>
            <a:r>
              <a:rPr lang="en" sz="2000"/>
              <a:t>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PIPIELINE &gt;  REQUEST &gt; </a:t>
            </a:r>
            <a:r>
              <a:rPr lang="en" sz="2000"/>
              <a:t> </a:t>
            </a:r>
            <a:r>
              <a:rPr lang="en" sz="3700"/>
              <a:t>CQRS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46" name="Google Shape;1446;p86"/>
          <p:cNvGrpSpPr/>
          <p:nvPr/>
        </p:nvGrpSpPr>
        <p:grpSpPr>
          <a:xfrm>
            <a:off x="3591471" y="2443692"/>
            <a:ext cx="374147" cy="484197"/>
            <a:chOff x="3591471" y="2443692"/>
            <a:chExt cx="374147" cy="484197"/>
          </a:xfrm>
        </p:grpSpPr>
        <p:sp>
          <p:nvSpPr>
            <p:cNvPr id="1447" name="Google Shape;1447;p86"/>
            <p:cNvSpPr/>
            <p:nvPr/>
          </p:nvSpPr>
          <p:spPr>
            <a:xfrm>
              <a:off x="3797907" y="2635575"/>
              <a:ext cx="60817" cy="64915"/>
            </a:xfrm>
            <a:custGeom>
              <a:rect b="b" l="l" r="r" t="t"/>
              <a:pathLst>
                <a:path extrusionOk="0" h="1475" w="1382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448" name="Google Shape;1448;p86"/>
            <p:cNvSpPr/>
            <p:nvPr/>
          </p:nvSpPr>
          <p:spPr>
            <a:xfrm>
              <a:off x="3629713" y="2603492"/>
              <a:ext cx="298195" cy="324398"/>
            </a:xfrm>
            <a:custGeom>
              <a:rect b="b" l="l" r="r" t="t"/>
              <a:pathLst>
                <a:path extrusionOk="0" h="7371" w="6776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449" name="Google Shape;1449;p86"/>
            <p:cNvSpPr/>
            <p:nvPr/>
          </p:nvSpPr>
          <p:spPr>
            <a:xfrm>
              <a:off x="3771679" y="2443692"/>
              <a:ext cx="14742" cy="135198"/>
            </a:xfrm>
            <a:custGeom>
              <a:rect b="b" l="l" r="r" t="t"/>
              <a:pathLst>
                <a:path extrusionOk="0" h="3072" w="335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450" name="Google Shape;1450;p86"/>
            <p:cNvSpPr/>
            <p:nvPr/>
          </p:nvSpPr>
          <p:spPr>
            <a:xfrm>
              <a:off x="3669539" y="2468382"/>
              <a:ext cx="75471" cy="120499"/>
            </a:xfrm>
            <a:custGeom>
              <a:rect b="b" l="l" r="r" t="t"/>
              <a:pathLst>
                <a:path extrusionOk="0" h="2738" w="1715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451" name="Google Shape;1451;p86"/>
            <p:cNvSpPr/>
            <p:nvPr/>
          </p:nvSpPr>
          <p:spPr>
            <a:xfrm>
              <a:off x="3591471" y="2539898"/>
              <a:ext cx="124187" cy="70460"/>
            </a:xfrm>
            <a:custGeom>
              <a:rect b="b" l="l" r="r" t="t"/>
              <a:pathLst>
                <a:path extrusionOk="0" h="1601" w="2822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452" name="Google Shape;1452;p86"/>
            <p:cNvSpPr/>
            <p:nvPr/>
          </p:nvSpPr>
          <p:spPr>
            <a:xfrm>
              <a:off x="3813089" y="2468382"/>
              <a:ext cx="75515" cy="119443"/>
            </a:xfrm>
            <a:custGeom>
              <a:rect b="b" l="l" r="r" t="t"/>
              <a:pathLst>
                <a:path extrusionOk="0" h="2714" w="1716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453" name="Google Shape;1453;p86"/>
            <p:cNvSpPr/>
            <p:nvPr/>
          </p:nvSpPr>
          <p:spPr>
            <a:xfrm>
              <a:off x="3842441" y="2539898"/>
              <a:ext cx="123177" cy="70988"/>
            </a:xfrm>
            <a:custGeom>
              <a:rect b="b" l="l" r="r" t="t"/>
              <a:pathLst>
                <a:path extrusionOk="0" h="1613" w="2799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454" name="Google Shape;1454;p86"/>
          <p:cNvSpPr/>
          <p:nvPr/>
        </p:nvSpPr>
        <p:spPr>
          <a:xfrm>
            <a:off x="5314725" y="3846350"/>
            <a:ext cx="2217300" cy="914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ValidationException</a:t>
            </a:r>
            <a:br>
              <a:rPr i="1" lang="en">
                <a:latin typeface="Lato"/>
                <a:ea typeface="Lato"/>
                <a:cs typeface="Lato"/>
                <a:sym typeface="Lato"/>
              </a:rPr>
            </a:br>
            <a:r>
              <a:rPr i="1" lang="en">
                <a:latin typeface="Lato"/>
                <a:ea typeface="Lato"/>
                <a:cs typeface="Lato"/>
                <a:sym typeface="Lato"/>
              </a:rPr>
              <a:t>Middleware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PRESENTATION LAYER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55" name="Google Shape;1455;p86"/>
          <p:cNvCxnSpPr>
            <a:endCxn id="1454" idx="0"/>
          </p:cNvCxnSpPr>
          <p:nvPr/>
        </p:nvCxnSpPr>
        <p:spPr>
          <a:xfrm>
            <a:off x="4011075" y="2768450"/>
            <a:ext cx="2412300" cy="1077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0" name="Google Shape;1460;p87"/>
          <p:cNvCxnSpPr>
            <a:endCxn id="1461" idx="1"/>
          </p:cNvCxnSpPr>
          <p:nvPr/>
        </p:nvCxnSpPr>
        <p:spPr>
          <a:xfrm>
            <a:off x="327606" y="2545406"/>
            <a:ext cx="77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462" name="Google Shape;1462;p87"/>
          <p:cNvSpPr/>
          <p:nvPr/>
        </p:nvSpPr>
        <p:spPr>
          <a:xfrm>
            <a:off x="7135175" y="2185581"/>
            <a:ext cx="676800" cy="67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87"/>
          <p:cNvSpPr/>
          <p:nvPr/>
        </p:nvSpPr>
        <p:spPr>
          <a:xfrm>
            <a:off x="5211875" y="2184231"/>
            <a:ext cx="679500" cy="67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87"/>
          <p:cNvSpPr txBox="1"/>
          <p:nvPr/>
        </p:nvSpPr>
        <p:spPr>
          <a:xfrm>
            <a:off x="6551150" y="3283605"/>
            <a:ext cx="18516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결과 반환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5" name="Google Shape;1465;p87"/>
          <p:cNvSpPr txBox="1"/>
          <p:nvPr/>
        </p:nvSpPr>
        <p:spPr>
          <a:xfrm>
            <a:off x="4626425" y="1283363"/>
            <a:ext cx="1850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요청 처리 /</a:t>
            </a:r>
            <a:b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Response 생성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6" name="Google Shape;1466;p87"/>
          <p:cNvSpPr txBox="1"/>
          <p:nvPr/>
        </p:nvSpPr>
        <p:spPr>
          <a:xfrm>
            <a:off x="4626425" y="1654788"/>
            <a:ext cx="185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HANDLER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67" name="Google Shape;1467;p87"/>
          <p:cNvSpPr txBox="1"/>
          <p:nvPr/>
        </p:nvSpPr>
        <p:spPr>
          <a:xfrm>
            <a:off x="6551756" y="2885150"/>
            <a:ext cx="185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RESPONSE</a:t>
            </a:r>
            <a:endParaRPr sz="20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68" name="Google Shape;1468;p87"/>
          <p:cNvGrpSpPr/>
          <p:nvPr/>
        </p:nvGrpSpPr>
        <p:grpSpPr>
          <a:xfrm>
            <a:off x="7275151" y="2307825"/>
            <a:ext cx="403587" cy="424913"/>
            <a:chOff x="7046551" y="2612625"/>
            <a:chExt cx="403587" cy="424913"/>
          </a:xfrm>
        </p:grpSpPr>
        <p:sp>
          <p:nvSpPr>
            <p:cNvPr id="1469" name="Google Shape;1469;p87"/>
            <p:cNvSpPr/>
            <p:nvPr/>
          </p:nvSpPr>
          <p:spPr>
            <a:xfrm>
              <a:off x="7240700" y="2911968"/>
              <a:ext cx="16228" cy="12998"/>
            </a:xfrm>
            <a:custGeom>
              <a:rect b="b" l="l" r="r" t="t"/>
              <a:pathLst>
                <a:path extrusionOk="0" h="334" w="417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7"/>
            <p:cNvSpPr/>
            <p:nvPr/>
          </p:nvSpPr>
          <p:spPr>
            <a:xfrm>
              <a:off x="7264321" y="2741437"/>
              <a:ext cx="39" cy="3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7"/>
            <p:cNvSpPr/>
            <p:nvPr/>
          </p:nvSpPr>
          <p:spPr>
            <a:xfrm>
              <a:off x="7264321" y="2741437"/>
              <a:ext cx="6538" cy="13465"/>
            </a:xfrm>
            <a:custGeom>
              <a:rect b="b" l="l" r="r" t="t"/>
              <a:pathLst>
                <a:path extrusionOk="0" h="346" w="168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7"/>
            <p:cNvSpPr/>
            <p:nvPr/>
          </p:nvSpPr>
          <p:spPr>
            <a:xfrm>
              <a:off x="7264321" y="2740970"/>
              <a:ext cx="39" cy="506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7"/>
            <p:cNvSpPr/>
            <p:nvPr/>
          </p:nvSpPr>
          <p:spPr>
            <a:xfrm>
              <a:off x="7270820" y="2754863"/>
              <a:ext cx="39" cy="973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7"/>
            <p:cNvSpPr/>
            <p:nvPr/>
          </p:nvSpPr>
          <p:spPr>
            <a:xfrm>
              <a:off x="7046551" y="2612625"/>
              <a:ext cx="403587" cy="424913"/>
            </a:xfrm>
            <a:custGeom>
              <a:rect b="b" l="l" r="r" t="t"/>
              <a:pathLst>
                <a:path extrusionOk="0" h="10919" w="10371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7"/>
            <p:cNvSpPr/>
            <p:nvPr/>
          </p:nvSpPr>
          <p:spPr>
            <a:xfrm>
              <a:off x="7270820" y="2754863"/>
              <a:ext cx="39" cy="3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7"/>
            <p:cNvSpPr/>
            <p:nvPr/>
          </p:nvSpPr>
          <p:spPr>
            <a:xfrm>
              <a:off x="7270820" y="2755797"/>
              <a:ext cx="39" cy="3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87"/>
          <p:cNvGrpSpPr/>
          <p:nvPr/>
        </p:nvGrpSpPr>
        <p:grpSpPr>
          <a:xfrm>
            <a:off x="5372277" y="2307836"/>
            <a:ext cx="431943" cy="424923"/>
            <a:chOff x="5143677" y="2612636"/>
            <a:chExt cx="431943" cy="424923"/>
          </a:xfrm>
        </p:grpSpPr>
        <p:sp>
          <p:nvSpPr>
            <p:cNvPr id="1478" name="Google Shape;1478;p87"/>
            <p:cNvSpPr/>
            <p:nvPr/>
          </p:nvSpPr>
          <p:spPr>
            <a:xfrm>
              <a:off x="5575026" y="2679840"/>
              <a:ext cx="49" cy="638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7"/>
            <p:cNvSpPr/>
            <p:nvPr/>
          </p:nvSpPr>
          <p:spPr>
            <a:xfrm>
              <a:off x="5573848" y="2678662"/>
              <a:ext cx="49" cy="4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7"/>
            <p:cNvSpPr/>
            <p:nvPr/>
          </p:nvSpPr>
          <p:spPr>
            <a:xfrm>
              <a:off x="5143677" y="2640667"/>
              <a:ext cx="431943" cy="396893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7"/>
            <p:cNvSpPr/>
            <p:nvPr/>
          </p:nvSpPr>
          <p:spPr>
            <a:xfrm>
              <a:off x="5145396" y="2612636"/>
              <a:ext cx="223360" cy="361842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7"/>
            <p:cNvSpPr/>
            <p:nvPr/>
          </p:nvSpPr>
          <p:spPr>
            <a:xfrm>
              <a:off x="5198608" y="2719554"/>
              <a:ext cx="43297" cy="4334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7"/>
            <p:cNvSpPr/>
            <p:nvPr/>
          </p:nvSpPr>
          <p:spPr>
            <a:xfrm>
              <a:off x="5259381" y="2749400"/>
              <a:ext cx="150854" cy="13500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7"/>
            <p:cNvSpPr/>
            <p:nvPr/>
          </p:nvSpPr>
          <p:spPr>
            <a:xfrm>
              <a:off x="5259381" y="2728341"/>
              <a:ext cx="46832" cy="13500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7"/>
            <p:cNvSpPr/>
            <p:nvPr/>
          </p:nvSpPr>
          <p:spPr>
            <a:xfrm>
              <a:off x="5198608" y="2818371"/>
              <a:ext cx="43297" cy="43297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7"/>
            <p:cNvSpPr/>
            <p:nvPr/>
          </p:nvSpPr>
          <p:spPr>
            <a:xfrm>
              <a:off x="5259381" y="2849347"/>
              <a:ext cx="150854" cy="1291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7"/>
            <p:cNvSpPr/>
            <p:nvPr/>
          </p:nvSpPr>
          <p:spPr>
            <a:xfrm>
              <a:off x="5259381" y="2827698"/>
              <a:ext cx="46832" cy="13500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7"/>
            <p:cNvSpPr/>
            <p:nvPr/>
          </p:nvSpPr>
          <p:spPr>
            <a:xfrm>
              <a:off x="5198608" y="2917729"/>
              <a:ext cx="43297" cy="43297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7"/>
            <p:cNvSpPr/>
            <p:nvPr/>
          </p:nvSpPr>
          <p:spPr>
            <a:xfrm>
              <a:off x="5259381" y="2947526"/>
              <a:ext cx="150854" cy="13500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7"/>
            <p:cNvSpPr/>
            <p:nvPr/>
          </p:nvSpPr>
          <p:spPr>
            <a:xfrm>
              <a:off x="5259381" y="2926467"/>
              <a:ext cx="46832" cy="1291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닷넷데브" id="1491" name="Google Shape;149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2" name="Google Shape;1492;p87"/>
          <p:cNvCxnSpPr>
            <a:stCxn id="1461" idx="3"/>
            <a:endCxn id="1463" idx="1"/>
          </p:cNvCxnSpPr>
          <p:nvPr/>
        </p:nvCxnSpPr>
        <p:spPr>
          <a:xfrm flipH="1" rot="10800000">
            <a:off x="1780506" y="2524106"/>
            <a:ext cx="3431400" cy="2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1493" name="Google Shape;1493;p87"/>
          <p:cNvGrpSpPr/>
          <p:nvPr/>
        </p:nvGrpSpPr>
        <p:grpSpPr>
          <a:xfrm>
            <a:off x="515550" y="1304800"/>
            <a:ext cx="1850406" cy="1580356"/>
            <a:chOff x="286950" y="1304800"/>
            <a:chExt cx="1850406" cy="1580356"/>
          </a:xfrm>
        </p:grpSpPr>
        <p:sp>
          <p:nvSpPr>
            <p:cNvPr id="1461" name="Google Shape;1461;p87"/>
            <p:cNvSpPr/>
            <p:nvPr/>
          </p:nvSpPr>
          <p:spPr>
            <a:xfrm>
              <a:off x="872406" y="2205656"/>
              <a:ext cx="679500" cy="67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7"/>
            <p:cNvSpPr txBox="1"/>
            <p:nvPr/>
          </p:nvSpPr>
          <p:spPr>
            <a:xfrm>
              <a:off x="286956" y="1654788"/>
              <a:ext cx="1850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REQUEST</a:t>
              </a:r>
              <a:endPara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1495" name="Google Shape;1495;p87"/>
            <p:cNvGrpSpPr/>
            <p:nvPr/>
          </p:nvGrpSpPr>
          <p:grpSpPr>
            <a:xfrm>
              <a:off x="986094" y="2337186"/>
              <a:ext cx="452128" cy="366213"/>
              <a:chOff x="1669433" y="2678652"/>
              <a:chExt cx="364708" cy="295405"/>
            </a:xfrm>
          </p:grpSpPr>
          <p:sp>
            <p:nvSpPr>
              <p:cNvPr id="1496" name="Google Shape;1496;p87"/>
              <p:cNvSpPr/>
              <p:nvPr/>
            </p:nvSpPr>
            <p:spPr>
              <a:xfrm>
                <a:off x="1880746" y="2709884"/>
                <a:ext cx="153396" cy="264172"/>
              </a:xfrm>
              <a:custGeom>
                <a:rect b="b" l="l" r="r" t="t"/>
                <a:pathLst>
                  <a:path extrusionOk="0" h="8306" w="4823">
                    <a:moveTo>
                      <a:pt x="4273" y="1"/>
                    </a:moveTo>
                    <a:cubicBezTo>
                      <a:pt x="4217" y="1"/>
                      <a:pt x="4158" y="32"/>
                      <a:pt x="4120" y="78"/>
                    </a:cubicBezTo>
                    <a:cubicBezTo>
                      <a:pt x="4060" y="150"/>
                      <a:pt x="4096" y="257"/>
                      <a:pt x="4167" y="316"/>
                    </a:cubicBezTo>
                    <a:cubicBezTo>
                      <a:pt x="4370" y="471"/>
                      <a:pt x="4489" y="685"/>
                      <a:pt x="4489" y="947"/>
                    </a:cubicBezTo>
                    <a:lnTo>
                      <a:pt x="4489" y="7210"/>
                    </a:lnTo>
                    <a:cubicBezTo>
                      <a:pt x="4489" y="7627"/>
                      <a:pt x="4156" y="7984"/>
                      <a:pt x="3715" y="7984"/>
                    </a:cubicBezTo>
                    <a:lnTo>
                      <a:pt x="167" y="7984"/>
                    </a:lnTo>
                    <a:cubicBezTo>
                      <a:pt x="72" y="7984"/>
                      <a:pt x="0" y="8055"/>
                      <a:pt x="0" y="8151"/>
                    </a:cubicBezTo>
                    <a:cubicBezTo>
                      <a:pt x="0" y="8234"/>
                      <a:pt x="72" y="8305"/>
                      <a:pt x="167" y="8305"/>
                    </a:cubicBezTo>
                    <a:lnTo>
                      <a:pt x="3715" y="8305"/>
                    </a:lnTo>
                    <a:cubicBezTo>
                      <a:pt x="4334" y="8305"/>
                      <a:pt x="4822" y="7817"/>
                      <a:pt x="4822" y="7210"/>
                    </a:cubicBezTo>
                    <a:lnTo>
                      <a:pt x="4822" y="947"/>
                    </a:lnTo>
                    <a:cubicBezTo>
                      <a:pt x="4822" y="590"/>
                      <a:pt x="4644" y="245"/>
                      <a:pt x="4358" y="31"/>
                    </a:cubicBezTo>
                    <a:cubicBezTo>
                      <a:pt x="4333" y="10"/>
                      <a:pt x="4303" y="1"/>
                      <a:pt x="42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87"/>
              <p:cNvSpPr/>
              <p:nvPr/>
            </p:nvSpPr>
            <p:spPr>
              <a:xfrm>
                <a:off x="1671342" y="2778997"/>
                <a:ext cx="198431" cy="194678"/>
              </a:xfrm>
              <a:custGeom>
                <a:rect b="b" l="l" r="r" t="t"/>
                <a:pathLst>
                  <a:path extrusionOk="0" h="6121" w="6239">
                    <a:moveTo>
                      <a:pt x="167" y="1"/>
                    </a:moveTo>
                    <a:cubicBezTo>
                      <a:pt x="83" y="1"/>
                      <a:pt x="0" y="72"/>
                      <a:pt x="0" y="167"/>
                    </a:cubicBezTo>
                    <a:lnTo>
                      <a:pt x="0" y="5025"/>
                    </a:lnTo>
                    <a:cubicBezTo>
                      <a:pt x="0" y="5632"/>
                      <a:pt x="488" y="6121"/>
                      <a:pt x="1107" y="6121"/>
                    </a:cubicBezTo>
                    <a:lnTo>
                      <a:pt x="6060" y="6121"/>
                    </a:lnTo>
                    <a:cubicBezTo>
                      <a:pt x="6144" y="6121"/>
                      <a:pt x="6227" y="6049"/>
                      <a:pt x="6227" y="5954"/>
                    </a:cubicBezTo>
                    <a:cubicBezTo>
                      <a:pt x="6239" y="5870"/>
                      <a:pt x="6168" y="5799"/>
                      <a:pt x="6060" y="5799"/>
                    </a:cubicBezTo>
                    <a:lnTo>
                      <a:pt x="1107" y="5799"/>
                    </a:lnTo>
                    <a:cubicBezTo>
                      <a:pt x="691" y="5799"/>
                      <a:pt x="333" y="5454"/>
                      <a:pt x="333" y="5025"/>
                    </a:cubicBezTo>
                    <a:lnTo>
                      <a:pt x="333" y="167"/>
                    </a:lnTo>
                    <a:cubicBezTo>
                      <a:pt x="333" y="72"/>
                      <a:pt x="262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87"/>
              <p:cNvSpPr/>
              <p:nvPr/>
            </p:nvSpPr>
            <p:spPr>
              <a:xfrm>
                <a:off x="1669433" y="2678652"/>
                <a:ext cx="331376" cy="89786"/>
              </a:xfrm>
              <a:custGeom>
                <a:rect b="b" l="l" r="r" t="t"/>
                <a:pathLst>
                  <a:path extrusionOk="0" h="2823" w="10419">
                    <a:moveTo>
                      <a:pt x="2739" y="334"/>
                    </a:moveTo>
                    <a:cubicBezTo>
                      <a:pt x="2822" y="334"/>
                      <a:pt x="2894" y="393"/>
                      <a:pt x="2894" y="477"/>
                    </a:cubicBezTo>
                    <a:lnTo>
                      <a:pt x="2894" y="1453"/>
                    </a:lnTo>
                    <a:cubicBezTo>
                      <a:pt x="2894" y="1525"/>
                      <a:pt x="2834" y="1596"/>
                      <a:pt x="2739" y="1596"/>
                    </a:cubicBezTo>
                    <a:cubicBezTo>
                      <a:pt x="2668" y="1596"/>
                      <a:pt x="2596" y="1536"/>
                      <a:pt x="2596" y="1453"/>
                    </a:cubicBezTo>
                    <a:lnTo>
                      <a:pt x="2596" y="477"/>
                    </a:lnTo>
                    <a:cubicBezTo>
                      <a:pt x="2596" y="405"/>
                      <a:pt x="2656" y="334"/>
                      <a:pt x="2739" y="334"/>
                    </a:cubicBezTo>
                    <a:close/>
                    <a:moveTo>
                      <a:pt x="4751" y="334"/>
                    </a:moveTo>
                    <a:cubicBezTo>
                      <a:pt x="4823" y="334"/>
                      <a:pt x="4906" y="393"/>
                      <a:pt x="4906" y="477"/>
                    </a:cubicBezTo>
                    <a:lnTo>
                      <a:pt x="4906" y="1453"/>
                    </a:lnTo>
                    <a:cubicBezTo>
                      <a:pt x="4906" y="1525"/>
                      <a:pt x="4846" y="1596"/>
                      <a:pt x="4751" y="1596"/>
                    </a:cubicBezTo>
                    <a:cubicBezTo>
                      <a:pt x="4680" y="1596"/>
                      <a:pt x="4608" y="1536"/>
                      <a:pt x="4608" y="1453"/>
                    </a:cubicBezTo>
                    <a:lnTo>
                      <a:pt x="4608" y="477"/>
                    </a:lnTo>
                    <a:cubicBezTo>
                      <a:pt x="4608" y="405"/>
                      <a:pt x="4668" y="334"/>
                      <a:pt x="4751" y="334"/>
                    </a:cubicBezTo>
                    <a:close/>
                    <a:moveTo>
                      <a:pt x="6763" y="334"/>
                    </a:moveTo>
                    <a:cubicBezTo>
                      <a:pt x="6835" y="334"/>
                      <a:pt x="6906" y="393"/>
                      <a:pt x="6906" y="477"/>
                    </a:cubicBezTo>
                    <a:lnTo>
                      <a:pt x="6906" y="1453"/>
                    </a:lnTo>
                    <a:cubicBezTo>
                      <a:pt x="6906" y="1525"/>
                      <a:pt x="6847" y="1596"/>
                      <a:pt x="6763" y="1596"/>
                    </a:cubicBezTo>
                    <a:cubicBezTo>
                      <a:pt x="6692" y="1596"/>
                      <a:pt x="6609" y="1536"/>
                      <a:pt x="6609" y="1453"/>
                    </a:cubicBezTo>
                    <a:lnTo>
                      <a:pt x="6609" y="477"/>
                    </a:lnTo>
                    <a:cubicBezTo>
                      <a:pt x="6609" y="405"/>
                      <a:pt x="6668" y="334"/>
                      <a:pt x="6763" y="334"/>
                    </a:cubicBezTo>
                    <a:close/>
                    <a:moveTo>
                      <a:pt x="8775" y="334"/>
                    </a:moveTo>
                    <a:cubicBezTo>
                      <a:pt x="8847" y="334"/>
                      <a:pt x="8918" y="393"/>
                      <a:pt x="8918" y="477"/>
                    </a:cubicBezTo>
                    <a:lnTo>
                      <a:pt x="8918" y="1453"/>
                    </a:lnTo>
                    <a:cubicBezTo>
                      <a:pt x="8918" y="1525"/>
                      <a:pt x="8859" y="1596"/>
                      <a:pt x="8775" y="1596"/>
                    </a:cubicBezTo>
                    <a:cubicBezTo>
                      <a:pt x="8692" y="1596"/>
                      <a:pt x="8621" y="1536"/>
                      <a:pt x="8621" y="1453"/>
                    </a:cubicBezTo>
                    <a:lnTo>
                      <a:pt x="8621" y="1155"/>
                    </a:lnTo>
                    <a:lnTo>
                      <a:pt x="8621" y="810"/>
                    </a:lnTo>
                    <a:lnTo>
                      <a:pt x="8621" y="477"/>
                    </a:lnTo>
                    <a:cubicBezTo>
                      <a:pt x="8621" y="405"/>
                      <a:pt x="8680" y="334"/>
                      <a:pt x="8775" y="334"/>
                    </a:cubicBezTo>
                    <a:close/>
                    <a:moveTo>
                      <a:pt x="2703" y="1"/>
                    </a:moveTo>
                    <a:cubicBezTo>
                      <a:pt x="2429" y="1"/>
                      <a:pt x="2203" y="227"/>
                      <a:pt x="2203" y="501"/>
                    </a:cubicBezTo>
                    <a:lnTo>
                      <a:pt x="2203" y="822"/>
                    </a:lnTo>
                    <a:lnTo>
                      <a:pt x="1108" y="822"/>
                    </a:lnTo>
                    <a:cubicBezTo>
                      <a:pt x="501" y="822"/>
                      <a:pt x="1" y="1310"/>
                      <a:pt x="1" y="1929"/>
                    </a:cubicBezTo>
                    <a:lnTo>
                      <a:pt x="1" y="2656"/>
                    </a:lnTo>
                    <a:cubicBezTo>
                      <a:pt x="1" y="2739"/>
                      <a:pt x="84" y="2822"/>
                      <a:pt x="167" y="2822"/>
                    </a:cubicBezTo>
                    <a:cubicBezTo>
                      <a:pt x="262" y="2822"/>
                      <a:pt x="334" y="2739"/>
                      <a:pt x="334" y="2656"/>
                    </a:cubicBezTo>
                    <a:lnTo>
                      <a:pt x="334" y="1929"/>
                    </a:lnTo>
                    <a:cubicBezTo>
                      <a:pt x="334" y="1513"/>
                      <a:pt x="679" y="1144"/>
                      <a:pt x="1108" y="1144"/>
                    </a:cubicBezTo>
                    <a:lnTo>
                      <a:pt x="2203" y="1144"/>
                    </a:lnTo>
                    <a:lnTo>
                      <a:pt x="2203" y="1441"/>
                    </a:lnTo>
                    <a:cubicBezTo>
                      <a:pt x="2203" y="1715"/>
                      <a:pt x="2429" y="1941"/>
                      <a:pt x="2703" y="1941"/>
                    </a:cubicBezTo>
                    <a:cubicBezTo>
                      <a:pt x="2965" y="1941"/>
                      <a:pt x="3191" y="1715"/>
                      <a:pt x="3191" y="1441"/>
                    </a:cubicBezTo>
                    <a:lnTo>
                      <a:pt x="3191" y="1144"/>
                    </a:lnTo>
                    <a:lnTo>
                      <a:pt x="4227" y="1144"/>
                    </a:lnTo>
                    <a:lnTo>
                      <a:pt x="4227" y="1441"/>
                    </a:lnTo>
                    <a:cubicBezTo>
                      <a:pt x="4227" y="1715"/>
                      <a:pt x="4453" y="1941"/>
                      <a:pt x="4727" y="1941"/>
                    </a:cubicBezTo>
                    <a:cubicBezTo>
                      <a:pt x="4989" y="1941"/>
                      <a:pt x="5215" y="1715"/>
                      <a:pt x="5215" y="1441"/>
                    </a:cubicBezTo>
                    <a:lnTo>
                      <a:pt x="5215" y="1144"/>
                    </a:lnTo>
                    <a:lnTo>
                      <a:pt x="6251" y="1144"/>
                    </a:lnTo>
                    <a:lnTo>
                      <a:pt x="6251" y="1441"/>
                    </a:lnTo>
                    <a:cubicBezTo>
                      <a:pt x="6251" y="1715"/>
                      <a:pt x="6478" y="1941"/>
                      <a:pt x="6751" y="1941"/>
                    </a:cubicBezTo>
                    <a:cubicBezTo>
                      <a:pt x="7013" y="1941"/>
                      <a:pt x="7240" y="1715"/>
                      <a:pt x="7240" y="1441"/>
                    </a:cubicBezTo>
                    <a:lnTo>
                      <a:pt x="7240" y="1144"/>
                    </a:lnTo>
                    <a:lnTo>
                      <a:pt x="8275" y="1144"/>
                    </a:lnTo>
                    <a:lnTo>
                      <a:pt x="8275" y="1441"/>
                    </a:lnTo>
                    <a:cubicBezTo>
                      <a:pt x="8275" y="1715"/>
                      <a:pt x="8502" y="1941"/>
                      <a:pt x="8775" y="1941"/>
                    </a:cubicBezTo>
                    <a:cubicBezTo>
                      <a:pt x="9037" y="1941"/>
                      <a:pt x="9264" y="1715"/>
                      <a:pt x="9264" y="1441"/>
                    </a:cubicBezTo>
                    <a:lnTo>
                      <a:pt x="9264" y="1144"/>
                    </a:lnTo>
                    <a:lnTo>
                      <a:pt x="10264" y="1144"/>
                    </a:lnTo>
                    <a:cubicBezTo>
                      <a:pt x="10347" y="1144"/>
                      <a:pt x="10419" y="1072"/>
                      <a:pt x="10419" y="989"/>
                    </a:cubicBezTo>
                    <a:cubicBezTo>
                      <a:pt x="10419" y="894"/>
                      <a:pt x="10347" y="822"/>
                      <a:pt x="10264" y="822"/>
                    </a:cubicBezTo>
                    <a:lnTo>
                      <a:pt x="9264" y="822"/>
                    </a:lnTo>
                    <a:lnTo>
                      <a:pt x="9264" y="501"/>
                    </a:lnTo>
                    <a:cubicBezTo>
                      <a:pt x="9264" y="227"/>
                      <a:pt x="9037" y="1"/>
                      <a:pt x="8775" y="1"/>
                    </a:cubicBezTo>
                    <a:cubicBezTo>
                      <a:pt x="8502" y="1"/>
                      <a:pt x="8275" y="227"/>
                      <a:pt x="8275" y="501"/>
                    </a:cubicBezTo>
                    <a:lnTo>
                      <a:pt x="8275" y="822"/>
                    </a:lnTo>
                    <a:lnTo>
                      <a:pt x="7240" y="822"/>
                    </a:lnTo>
                    <a:lnTo>
                      <a:pt x="7240" y="501"/>
                    </a:lnTo>
                    <a:cubicBezTo>
                      <a:pt x="7240" y="227"/>
                      <a:pt x="7013" y="1"/>
                      <a:pt x="6751" y="1"/>
                    </a:cubicBezTo>
                    <a:cubicBezTo>
                      <a:pt x="6478" y="1"/>
                      <a:pt x="6251" y="227"/>
                      <a:pt x="6251" y="501"/>
                    </a:cubicBezTo>
                    <a:lnTo>
                      <a:pt x="6251" y="822"/>
                    </a:lnTo>
                    <a:lnTo>
                      <a:pt x="5215" y="822"/>
                    </a:lnTo>
                    <a:lnTo>
                      <a:pt x="5215" y="501"/>
                    </a:lnTo>
                    <a:cubicBezTo>
                      <a:pt x="5215" y="227"/>
                      <a:pt x="4989" y="1"/>
                      <a:pt x="4727" y="1"/>
                    </a:cubicBezTo>
                    <a:cubicBezTo>
                      <a:pt x="4453" y="1"/>
                      <a:pt x="4227" y="227"/>
                      <a:pt x="4227" y="501"/>
                    </a:cubicBezTo>
                    <a:lnTo>
                      <a:pt x="4227" y="822"/>
                    </a:lnTo>
                    <a:lnTo>
                      <a:pt x="3191" y="822"/>
                    </a:lnTo>
                    <a:lnTo>
                      <a:pt x="3191" y="501"/>
                    </a:lnTo>
                    <a:cubicBezTo>
                      <a:pt x="3191" y="227"/>
                      <a:pt x="2965" y="1"/>
                      <a:pt x="27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87"/>
              <p:cNvSpPr/>
              <p:nvPr/>
            </p:nvSpPr>
            <p:spPr>
              <a:xfrm>
                <a:off x="1696690" y="2758928"/>
                <a:ext cx="158325" cy="156067"/>
              </a:xfrm>
              <a:custGeom>
                <a:rect b="b" l="l" r="r" t="t"/>
                <a:pathLst>
                  <a:path extrusionOk="0" h="4907" w="4978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lnTo>
                      <a:pt x="1" y="1251"/>
                    </a:lnTo>
                    <a:cubicBezTo>
                      <a:pt x="1" y="2049"/>
                      <a:pt x="656" y="2703"/>
                      <a:pt x="1453" y="2703"/>
                    </a:cubicBezTo>
                    <a:lnTo>
                      <a:pt x="2049" y="2703"/>
                    </a:lnTo>
                    <a:cubicBezTo>
                      <a:pt x="2573" y="2703"/>
                      <a:pt x="2989" y="3120"/>
                      <a:pt x="2989" y="3644"/>
                    </a:cubicBezTo>
                    <a:cubicBezTo>
                      <a:pt x="2989" y="4346"/>
                      <a:pt x="3549" y="4906"/>
                      <a:pt x="4251" y="4906"/>
                    </a:cubicBezTo>
                    <a:lnTo>
                      <a:pt x="4811" y="4906"/>
                    </a:lnTo>
                    <a:cubicBezTo>
                      <a:pt x="4906" y="4906"/>
                      <a:pt x="4978" y="4835"/>
                      <a:pt x="4978" y="4739"/>
                    </a:cubicBezTo>
                    <a:cubicBezTo>
                      <a:pt x="4978" y="4644"/>
                      <a:pt x="4906" y="4561"/>
                      <a:pt x="4799" y="4561"/>
                    </a:cubicBezTo>
                    <a:lnTo>
                      <a:pt x="4239" y="4561"/>
                    </a:lnTo>
                    <a:cubicBezTo>
                      <a:pt x="3716" y="4561"/>
                      <a:pt x="3299" y="4144"/>
                      <a:pt x="3299" y="3632"/>
                    </a:cubicBezTo>
                    <a:cubicBezTo>
                      <a:pt x="3299" y="2930"/>
                      <a:pt x="2739" y="2358"/>
                      <a:pt x="2037" y="2358"/>
                    </a:cubicBezTo>
                    <a:lnTo>
                      <a:pt x="1441" y="2358"/>
                    </a:lnTo>
                    <a:cubicBezTo>
                      <a:pt x="834" y="2358"/>
                      <a:pt x="322" y="1858"/>
                      <a:pt x="322" y="1251"/>
                    </a:cubicBezTo>
                    <a:lnTo>
                      <a:pt x="322" y="155"/>
                    </a:ln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87"/>
              <p:cNvSpPr/>
              <p:nvPr/>
            </p:nvSpPr>
            <p:spPr>
              <a:xfrm>
                <a:off x="1862808" y="2768724"/>
                <a:ext cx="155813" cy="149992"/>
              </a:xfrm>
              <a:custGeom>
                <a:rect b="b" l="l" r="r" t="t"/>
                <a:pathLst>
                  <a:path extrusionOk="0" h="4716" w="4899">
                    <a:moveTo>
                      <a:pt x="3231" y="645"/>
                    </a:moveTo>
                    <a:lnTo>
                      <a:pt x="4124" y="1538"/>
                    </a:lnTo>
                    <a:lnTo>
                      <a:pt x="3838" y="1812"/>
                    </a:lnTo>
                    <a:lnTo>
                      <a:pt x="2945" y="919"/>
                    </a:lnTo>
                    <a:lnTo>
                      <a:pt x="3231" y="645"/>
                    </a:lnTo>
                    <a:close/>
                    <a:moveTo>
                      <a:pt x="2707" y="1157"/>
                    </a:moveTo>
                    <a:lnTo>
                      <a:pt x="3029" y="1491"/>
                    </a:lnTo>
                    <a:lnTo>
                      <a:pt x="1302" y="3217"/>
                    </a:lnTo>
                    <a:lnTo>
                      <a:pt x="981" y="2884"/>
                    </a:lnTo>
                    <a:lnTo>
                      <a:pt x="2707" y="1157"/>
                    </a:lnTo>
                    <a:close/>
                    <a:moveTo>
                      <a:pt x="814" y="3205"/>
                    </a:moveTo>
                    <a:lnTo>
                      <a:pt x="1564" y="3943"/>
                    </a:lnTo>
                    <a:lnTo>
                      <a:pt x="1064" y="4098"/>
                    </a:lnTo>
                    <a:cubicBezTo>
                      <a:pt x="993" y="3919"/>
                      <a:pt x="862" y="3765"/>
                      <a:pt x="671" y="3693"/>
                    </a:cubicBezTo>
                    <a:lnTo>
                      <a:pt x="814" y="3205"/>
                    </a:lnTo>
                    <a:close/>
                    <a:moveTo>
                      <a:pt x="552" y="4015"/>
                    </a:moveTo>
                    <a:cubicBezTo>
                      <a:pt x="624" y="4050"/>
                      <a:pt x="695" y="4122"/>
                      <a:pt x="731" y="4193"/>
                    </a:cubicBezTo>
                    <a:lnTo>
                      <a:pt x="469" y="4288"/>
                    </a:lnTo>
                    <a:lnTo>
                      <a:pt x="469" y="4288"/>
                    </a:lnTo>
                    <a:lnTo>
                      <a:pt x="552" y="4015"/>
                    </a:lnTo>
                    <a:close/>
                    <a:moveTo>
                      <a:pt x="3648" y="1"/>
                    </a:moveTo>
                    <a:cubicBezTo>
                      <a:pt x="3640" y="1"/>
                      <a:pt x="3632" y="1"/>
                      <a:pt x="3624" y="2"/>
                    </a:cubicBezTo>
                    <a:cubicBezTo>
                      <a:pt x="3148" y="86"/>
                      <a:pt x="3005" y="419"/>
                      <a:pt x="2588" y="788"/>
                    </a:cubicBezTo>
                    <a:cubicBezTo>
                      <a:pt x="2588" y="788"/>
                      <a:pt x="707" y="2669"/>
                      <a:pt x="683" y="2705"/>
                    </a:cubicBezTo>
                    <a:cubicBezTo>
                      <a:pt x="517" y="2812"/>
                      <a:pt x="445" y="3276"/>
                      <a:pt x="40" y="4491"/>
                    </a:cubicBezTo>
                    <a:cubicBezTo>
                      <a:pt x="0" y="4612"/>
                      <a:pt x="79" y="4716"/>
                      <a:pt x="191" y="4716"/>
                    </a:cubicBezTo>
                    <a:cubicBezTo>
                      <a:pt x="212" y="4716"/>
                      <a:pt x="233" y="4712"/>
                      <a:pt x="255" y="4705"/>
                    </a:cubicBezTo>
                    <a:lnTo>
                      <a:pt x="1743" y="4241"/>
                    </a:lnTo>
                    <a:cubicBezTo>
                      <a:pt x="2017" y="4158"/>
                      <a:pt x="2124" y="3979"/>
                      <a:pt x="2231" y="3896"/>
                    </a:cubicBezTo>
                    <a:cubicBezTo>
                      <a:pt x="2291" y="3836"/>
                      <a:pt x="2291" y="3717"/>
                      <a:pt x="2231" y="3657"/>
                    </a:cubicBezTo>
                    <a:cubicBezTo>
                      <a:pt x="2201" y="3628"/>
                      <a:pt x="2157" y="3613"/>
                      <a:pt x="2112" y="3613"/>
                    </a:cubicBezTo>
                    <a:cubicBezTo>
                      <a:pt x="2067" y="3613"/>
                      <a:pt x="2023" y="3628"/>
                      <a:pt x="1993" y="3657"/>
                    </a:cubicBezTo>
                    <a:lnTo>
                      <a:pt x="1874" y="3777"/>
                    </a:lnTo>
                    <a:lnTo>
                      <a:pt x="1541" y="3455"/>
                    </a:lnTo>
                    <a:lnTo>
                      <a:pt x="3267" y="1729"/>
                    </a:lnTo>
                    <a:lnTo>
                      <a:pt x="3600" y="2050"/>
                    </a:lnTo>
                    <a:lnTo>
                      <a:pt x="2469" y="3181"/>
                    </a:lnTo>
                    <a:cubicBezTo>
                      <a:pt x="2362" y="3288"/>
                      <a:pt x="2434" y="3467"/>
                      <a:pt x="2588" y="3467"/>
                    </a:cubicBezTo>
                    <a:cubicBezTo>
                      <a:pt x="2719" y="3467"/>
                      <a:pt x="2672" y="3419"/>
                      <a:pt x="3946" y="2169"/>
                    </a:cubicBezTo>
                    <a:lnTo>
                      <a:pt x="4458" y="1657"/>
                    </a:lnTo>
                    <a:cubicBezTo>
                      <a:pt x="4898" y="1240"/>
                      <a:pt x="4862" y="562"/>
                      <a:pt x="4398" y="193"/>
                    </a:cubicBezTo>
                    <a:cubicBezTo>
                      <a:pt x="4368" y="168"/>
                      <a:pt x="4332" y="156"/>
                      <a:pt x="4296" y="156"/>
                    </a:cubicBezTo>
                    <a:cubicBezTo>
                      <a:pt x="4246" y="156"/>
                      <a:pt x="4195" y="180"/>
                      <a:pt x="4160" y="228"/>
                    </a:cubicBezTo>
                    <a:cubicBezTo>
                      <a:pt x="4100" y="300"/>
                      <a:pt x="4124" y="407"/>
                      <a:pt x="4196" y="467"/>
                    </a:cubicBezTo>
                    <a:cubicBezTo>
                      <a:pt x="4339" y="586"/>
                      <a:pt x="4434" y="764"/>
                      <a:pt x="4434" y="955"/>
                    </a:cubicBezTo>
                    <a:cubicBezTo>
                      <a:pt x="4434" y="1074"/>
                      <a:pt x="4398" y="1181"/>
                      <a:pt x="4339" y="1264"/>
                    </a:cubicBezTo>
                    <a:lnTo>
                      <a:pt x="3481" y="407"/>
                    </a:lnTo>
                    <a:cubicBezTo>
                      <a:pt x="3541" y="371"/>
                      <a:pt x="3612" y="348"/>
                      <a:pt x="3684" y="324"/>
                    </a:cubicBezTo>
                    <a:cubicBezTo>
                      <a:pt x="3779" y="312"/>
                      <a:pt x="3838" y="228"/>
                      <a:pt x="3827" y="133"/>
                    </a:cubicBezTo>
                    <a:cubicBezTo>
                      <a:pt x="3805" y="57"/>
                      <a:pt x="3733" y="1"/>
                      <a:pt x="36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1" name="Google Shape;1501;p87"/>
            <p:cNvSpPr txBox="1"/>
            <p:nvPr/>
          </p:nvSpPr>
          <p:spPr>
            <a:xfrm>
              <a:off x="286950" y="1304800"/>
              <a:ext cx="18504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사용자요청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1502" name="Google Shape;1502;p87"/>
          <p:cNvCxnSpPr>
            <a:stCxn id="1463" idx="3"/>
            <a:endCxn id="1462" idx="1"/>
          </p:cNvCxnSpPr>
          <p:nvPr/>
        </p:nvCxnSpPr>
        <p:spPr>
          <a:xfrm>
            <a:off x="5891375" y="2523981"/>
            <a:ext cx="124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503" name="Google Shape;1503;p87"/>
          <p:cNvCxnSpPr>
            <a:stCxn id="1462" idx="3"/>
          </p:cNvCxnSpPr>
          <p:nvPr/>
        </p:nvCxnSpPr>
        <p:spPr>
          <a:xfrm>
            <a:off x="7811975" y="2523981"/>
            <a:ext cx="77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504" name="Google Shape;1504;p87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PIPELINE &gt; </a:t>
            </a:r>
            <a:r>
              <a:rPr lang="en"/>
              <a:t> </a:t>
            </a:r>
            <a:r>
              <a:rPr lang="en" sz="3700"/>
              <a:t>HANDLER</a:t>
            </a:r>
            <a:endParaRPr sz="3700"/>
          </a:p>
        </p:txBody>
      </p:sp>
      <p:cxnSp>
        <p:nvCxnSpPr>
          <p:cNvPr id="1505" name="Google Shape;1505;p87"/>
          <p:cNvCxnSpPr>
            <a:stCxn id="1506" idx="2"/>
            <a:endCxn id="1507" idx="0"/>
          </p:cNvCxnSpPr>
          <p:nvPr/>
        </p:nvCxnSpPr>
        <p:spPr>
          <a:xfrm flipH="1">
            <a:off x="3576250" y="1421038"/>
            <a:ext cx="4500" cy="78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6" name="Google Shape;1506;p87"/>
          <p:cNvSpPr txBox="1"/>
          <p:nvPr/>
        </p:nvSpPr>
        <p:spPr>
          <a:xfrm>
            <a:off x="1909600" y="696538"/>
            <a:ext cx="33423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ValidationPipelineBehavior</a:t>
            </a:r>
            <a:endParaRPr sz="200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MediatR.IPipelineBehavior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508" name="Google Shape;1508;p87"/>
          <p:cNvCxnSpPr>
            <a:stCxn id="1461" idx="3"/>
            <a:endCxn id="1507" idx="1"/>
          </p:cNvCxnSpPr>
          <p:nvPr/>
        </p:nvCxnSpPr>
        <p:spPr>
          <a:xfrm flipH="1" rot="10800000">
            <a:off x="1780506" y="2540006"/>
            <a:ext cx="14574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509" name="Google Shape;1509;p87"/>
          <p:cNvCxnSpPr>
            <a:stCxn id="1507" idx="3"/>
            <a:endCxn id="1463" idx="1"/>
          </p:cNvCxnSpPr>
          <p:nvPr/>
        </p:nvCxnSpPr>
        <p:spPr>
          <a:xfrm flipH="1" rot="10800000">
            <a:off x="3914794" y="2524069"/>
            <a:ext cx="1297200" cy="1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grpSp>
        <p:nvGrpSpPr>
          <p:cNvPr id="1510" name="Google Shape;1510;p87"/>
          <p:cNvGrpSpPr/>
          <p:nvPr/>
        </p:nvGrpSpPr>
        <p:grpSpPr>
          <a:xfrm>
            <a:off x="2654950" y="2201569"/>
            <a:ext cx="1851600" cy="1439136"/>
            <a:chOff x="2426350" y="2201569"/>
            <a:chExt cx="1851600" cy="1439136"/>
          </a:xfrm>
        </p:grpSpPr>
        <p:sp>
          <p:nvSpPr>
            <p:cNvPr id="1507" name="Google Shape;1507;p87"/>
            <p:cNvSpPr/>
            <p:nvPr/>
          </p:nvSpPr>
          <p:spPr>
            <a:xfrm>
              <a:off x="3009394" y="2201569"/>
              <a:ext cx="676800" cy="67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511" name="Google Shape;1511;p87"/>
            <p:cNvSpPr txBox="1"/>
            <p:nvPr/>
          </p:nvSpPr>
          <p:spPr>
            <a:xfrm>
              <a:off x="2426350" y="3215904"/>
              <a:ext cx="18516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사용자요청 검증</a:t>
              </a:r>
              <a:endPara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512" name="Google Shape;1512;p87"/>
            <p:cNvSpPr txBox="1"/>
            <p:nvPr/>
          </p:nvSpPr>
          <p:spPr>
            <a:xfrm>
              <a:off x="2426956" y="2902375"/>
              <a:ext cx="18504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VALIDATION</a:t>
              </a:r>
              <a:endParaRPr sz="20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1513" name="Google Shape;1513;p87"/>
            <p:cNvGrpSpPr/>
            <p:nvPr/>
          </p:nvGrpSpPr>
          <p:grpSpPr>
            <a:xfrm>
              <a:off x="3100421" y="2332335"/>
              <a:ext cx="494642" cy="375904"/>
              <a:chOff x="3423096" y="2652797"/>
              <a:chExt cx="494642" cy="375904"/>
            </a:xfrm>
          </p:grpSpPr>
          <p:sp>
            <p:nvSpPr>
              <p:cNvPr id="1514" name="Google Shape;1514;p87"/>
              <p:cNvSpPr/>
              <p:nvPr/>
            </p:nvSpPr>
            <p:spPr>
              <a:xfrm>
                <a:off x="3423096" y="2652797"/>
                <a:ext cx="494642" cy="375401"/>
              </a:xfrm>
              <a:custGeom>
                <a:rect b="b" l="l" r="r" t="t"/>
                <a:pathLst>
                  <a:path extrusionOk="0" h="8919" w="11752">
                    <a:moveTo>
                      <a:pt x="1024" y="1"/>
                    </a:moveTo>
                    <a:cubicBezTo>
                      <a:pt x="465" y="1"/>
                      <a:pt x="1" y="465"/>
                      <a:pt x="1" y="1024"/>
                    </a:cubicBezTo>
                    <a:lnTo>
                      <a:pt x="1" y="7847"/>
                    </a:lnTo>
                    <a:cubicBezTo>
                      <a:pt x="1" y="8418"/>
                      <a:pt x="477" y="8918"/>
                      <a:pt x="1072" y="8918"/>
                    </a:cubicBezTo>
                    <a:lnTo>
                      <a:pt x="4513" y="8918"/>
                    </a:lnTo>
                    <a:cubicBezTo>
                      <a:pt x="4596" y="8918"/>
                      <a:pt x="4692" y="8835"/>
                      <a:pt x="4692" y="8740"/>
                    </a:cubicBezTo>
                    <a:cubicBezTo>
                      <a:pt x="4692" y="8633"/>
                      <a:pt x="4608" y="8561"/>
                      <a:pt x="4513" y="8561"/>
                    </a:cubicBezTo>
                    <a:lnTo>
                      <a:pt x="1072" y="8561"/>
                    </a:lnTo>
                    <a:cubicBezTo>
                      <a:pt x="667" y="8561"/>
                      <a:pt x="358" y="8228"/>
                      <a:pt x="358" y="7847"/>
                    </a:cubicBezTo>
                    <a:lnTo>
                      <a:pt x="358" y="7763"/>
                    </a:lnTo>
                    <a:cubicBezTo>
                      <a:pt x="405" y="7430"/>
                      <a:pt x="679" y="7168"/>
                      <a:pt x="1024" y="7168"/>
                    </a:cubicBezTo>
                    <a:lnTo>
                      <a:pt x="1358" y="7168"/>
                    </a:lnTo>
                    <a:cubicBezTo>
                      <a:pt x="1441" y="7168"/>
                      <a:pt x="1536" y="7097"/>
                      <a:pt x="1536" y="6990"/>
                    </a:cubicBezTo>
                    <a:cubicBezTo>
                      <a:pt x="1536" y="6906"/>
                      <a:pt x="1453" y="6811"/>
                      <a:pt x="1358" y="6811"/>
                    </a:cubicBezTo>
                    <a:cubicBezTo>
                      <a:pt x="1335" y="6814"/>
                      <a:pt x="1308" y="6815"/>
                      <a:pt x="1278" y="6815"/>
                    </a:cubicBezTo>
                    <a:cubicBezTo>
                      <a:pt x="1231" y="6815"/>
                      <a:pt x="1176" y="6813"/>
                      <a:pt x="1114" y="6813"/>
                    </a:cubicBezTo>
                    <a:cubicBezTo>
                      <a:pt x="900" y="6813"/>
                      <a:pt x="612" y="6839"/>
                      <a:pt x="346" y="7073"/>
                    </a:cubicBezTo>
                    <a:cubicBezTo>
                      <a:pt x="358" y="679"/>
                      <a:pt x="322" y="1001"/>
                      <a:pt x="358" y="834"/>
                    </a:cubicBezTo>
                    <a:cubicBezTo>
                      <a:pt x="429" y="536"/>
                      <a:pt x="703" y="322"/>
                      <a:pt x="1013" y="322"/>
                    </a:cubicBezTo>
                    <a:lnTo>
                      <a:pt x="2441" y="322"/>
                    </a:lnTo>
                    <a:lnTo>
                      <a:pt x="2441" y="6811"/>
                    </a:lnTo>
                    <a:lnTo>
                      <a:pt x="2025" y="6811"/>
                    </a:lnTo>
                    <a:cubicBezTo>
                      <a:pt x="1929" y="6811"/>
                      <a:pt x="1846" y="6894"/>
                      <a:pt x="1846" y="6990"/>
                    </a:cubicBezTo>
                    <a:cubicBezTo>
                      <a:pt x="1846" y="7085"/>
                      <a:pt x="1917" y="7168"/>
                      <a:pt x="2025" y="7168"/>
                    </a:cubicBezTo>
                    <a:lnTo>
                      <a:pt x="2608" y="7168"/>
                    </a:lnTo>
                    <a:cubicBezTo>
                      <a:pt x="2644" y="7168"/>
                      <a:pt x="2691" y="7156"/>
                      <a:pt x="2727" y="7132"/>
                    </a:cubicBezTo>
                    <a:cubicBezTo>
                      <a:pt x="2751" y="7097"/>
                      <a:pt x="2763" y="7049"/>
                      <a:pt x="2763" y="7013"/>
                    </a:cubicBezTo>
                    <a:lnTo>
                      <a:pt x="2763" y="1203"/>
                    </a:lnTo>
                    <a:lnTo>
                      <a:pt x="11371" y="1203"/>
                    </a:lnTo>
                    <a:lnTo>
                      <a:pt x="11371" y="2787"/>
                    </a:lnTo>
                    <a:cubicBezTo>
                      <a:pt x="11371" y="2870"/>
                      <a:pt x="11442" y="2965"/>
                      <a:pt x="11550" y="2965"/>
                    </a:cubicBezTo>
                    <a:cubicBezTo>
                      <a:pt x="11633" y="2965"/>
                      <a:pt x="11728" y="2882"/>
                      <a:pt x="11728" y="2787"/>
                    </a:cubicBezTo>
                    <a:lnTo>
                      <a:pt x="11728" y="1036"/>
                    </a:lnTo>
                    <a:cubicBezTo>
                      <a:pt x="11752" y="941"/>
                      <a:pt x="11681" y="858"/>
                      <a:pt x="11597" y="858"/>
                    </a:cubicBezTo>
                    <a:lnTo>
                      <a:pt x="2810" y="858"/>
                    </a:lnTo>
                    <a:lnTo>
                      <a:pt x="2810" y="179"/>
                    </a:lnTo>
                    <a:cubicBezTo>
                      <a:pt x="2810" y="84"/>
                      <a:pt x="2739" y="1"/>
                      <a:pt x="26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515" name="Google Shape;1515;p87"/>
              <p:cNvSpPr/>
              <p:nvPr/>
            </p:nvSpPr>
            <p:spPr>
              <a:xfrm>
                <a:off x="3634092" y="2791608"/>
                <a:ext cx="283645" cy="237093"/>
              </a:xfrm>
              <a:custGeom>
                <a:rect b="b" l="l" r="r" t="t"/>
                <a:pathLst>
                  <a:path extrusionOk="0" h="5633" w="6739">
                    <a:moveTo>
                      <a:pt x="6584" y="1"/>
                    </a:moveTo>
                    <a:cubicBezTo>
                      <a:pt x="6489" y="1"/>
                      <a:pt x="6406" y="84"/>
                      <a:pt x="6406" y="179"/>
                    </a:cubicBezTo>
                    <a:lnTo>
                      <a:pt x="6406" y="5275"/>
                    </a:lnTo>
                    <a:lnTo>
                      <a:pt x="179" y="5275"/>
                    </a:lnTo>
                    <a:cubicBezTo>
                      <a:pt x="95" y="5275"/>
                      <a:pt x="0" y="5346"/>
                      <a:pt x="0" y="5454"/>
                    </a:cubicBezTo>
                    <a:cubicBezTo>
                      <a:pt x="0" y="5549"/>
                      <a:pt x="72" y="5632"/>
                      <a:pt x="179" y="5632"/>
                    </a:cubicBezTo>
                    <a:lnTo>
                      <a:pt x="6560" y="5632"/>
                    </a:lnTo>
                    <a:cubicBezTo>
                      <a:pt x="6656" y="5632"/>
                      <a:pt x="6739" y="5549"/>
                      <a:pt x="6739" y="5454"/>
                    </a:cubicBezTo>
                    <a:lnTo>
                      <a:pt x="6739" y="179"/>
                    </a:lnTo>
                    <a:cubicBezTo>
                      <a:pt x="6739" y="84"/>
                      <a:pt x="6668" y="1"/>
                      <a:pt x="6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516" name="Google Shape;1516;p87"/>
              <p:cNvSpPr/>
              <p:nvPr/>
            </p:nvSpPr>
            <p:spPr>
              <a:xfrm>
                <a:off x="3555384" y="2849228"/>
                <a:ext cx="343328" cy="112296"/>
              </a:xfrm>
              <a:custGeom>
                <a:rect b="b" l="l" r="r" t="t"/>
                <a:pathLst>
                  <a:path extrusionOk="0" h="2668" w="8157">
                    <a:moveTo>
                      <a:pt x="179" y="1"/>
                    </a:moveTo>
                    <a:cubicBezTo>
                      <a:pt x="84" y="1"/>
                      <a:pt x="1" y="84"/>
                      <a:pt x="1" y="179"/>
                    </a:cubicBezTo>
                    <a:lnTo>
                      <a:pt x="1" y="2489"/>
                    </a:lnTo>
                    <a:cubicBezTo>
                      <a:pt x="1" y="2584"/>
                      <a:pt x="72" y="2668"/>
                      <a:pt x="179" y="2668"/>
                    </a:cubicBezTo>
                    <a:lnTo>
                      <a:pt x="4954" y="2668"/>
                    </a:lnTo>
                    <a:cubicBezTo>
                      <a:pt x="5037" y="2668"/>
                      <a:pt x="5132" y="2596"/>
                      <a:pt x="5132" y="2489"/>
                    </a:cubicBezTo>
                    <a:cubicBezTo>
                      <a:pt x="5132" y="2382"/>
                      <a:pt x="5061" y="2311"/>
                      <a:pt x="4954" y="2311"/>
                    </a:cubicBezTo>
                    <a:lnTo>
                      <a:pt x="358" y="2311"/>
                    </a:lnTo>
                    <a:lnTo>
                      <a:pt x="358" y="346"/>
                    </a:lnTo>
                    <a:lnTo>
                      <a:pt x="501" y="346"/>
                    </a:lnTo>
                    <a:lnTo>
                      <a:pt x="501" y="1227"/>
                    </a:lnTo>
                    <a:cubicBezTo>
                      <a:pt x="501" y="1310"/>
                      <a:pt x="572" y="1406"/>
                      <a:pt x="679" y="1406"/>
                    </a:cubicBezTo>
                    <a:cubicBezTo>
                      <a:pt x="787" y="1406"/>
                      <a:pt x="858" y="1334"/>
                      <a:pt x="858" y="1227"/>
                    </a:cubicBezTo>
                    <a:lnTo>
                      <a:pt x="858" y="346"/>
                    </a:lnTo>
                    <a:lnTo>
                      <a:pt x="1072" y="346"/>
                    </a:lnTo>
                    <a:lnTo>
                      <a:pt x="1072" y="739"/>
                    </a:lnTo>
                    <a:cubicBezTo>
                      <a:pt x="1072" y="822"/>
                      <a:pt x="1144" y="918"/>
                      <a:pt x="1251" y="918"/>
                    </a:cubicBezTo>
                    <a:cubicBezTo>
                      <a:pt x="1346" y="918"/>
                      <a:pt x="1430" y="834"/>
                      <a:pt x="1430" y="739"/>
                    </a:cubicBezTo>
                    <a:lnTo>
                      <a:pt x="1430" y="346"/>
                    </a:lnTo>
                    <a:lnTo>
                      <a:pt x="1632" y="346"/>
                    </a:lnTo>
                    <a:lnTo>
                      <a:pt x="1632" y="739"/>
                    </a:lnTo>
                    <a:cubicBezTo>
                      <a:pt x="1632" y="822"/>
                      <a:pt x="1703" y="918"/>
                      <a:pt x="1811" y="918"/>
                    </a:cubicBezTo>
                    <a:cubicBezTo>
                      <a:pt x="1918" y="918"/>
                      <a:pt x="1989" y="834"/>
                      <a:pt x="1989" y="739"/>
                    </a:cubicBezTo>
                    <a:lnTo>
                      <a:pt x="1989" y="346"/>
                    </a:lnTo>
                    <a:lnTo>
                      <a:pt x="2203" y="346"/>
                    </a:lnTo>
                    <a:lnTo>
                      <a:pt x="2203" y="739"/>
                    </a:lnTo>
                    <a:cubicBezTo>
                      <a:pt x="2203" y="822"/>
                      <a:pt x="2275" y="918"/>
                      <a:pt x="2382" y="918"/>
                    </a:cubicBezTo>
                    <a:cubicBezTo>
                      <a:pt x="2477" y="918"/>
                      <a:pt x="2561" y="834"/>
                      <a:pt x="2561" y="739"/>
                    </a:cubicBezTo>
                    <a:lnTo>
                      <a:pt x="2561" y="346"/>
                    </a:lnTo>
                    <a:lnTo>
                      <a:pt x="2763" y="346"/>
                    </a:lnTo>
                    <a:lnTo>
                      <a:pt x="2763" y="1227"/>
                    </a:lnTo>
                    <a:cubicBezTo>
                      <a:pt x="2763" y="1310"/>
                      <a:pt x="2834" y="1406"/>
                      <a:pt x="2942" y="1406"/>
                    </a:cubicBezTo>
                    <a:cubicBezTo>
                      <a:pt x="3049" y="1406"/>
                      <a:pt x="3120" y="1334"/>
                      <a:pt x="3120" y="1227"/>
                    </a:cubicBezTo>
                    <a:lnTo>
                      <a:pt x="3120" y="346"/>
                    </a:lnTo>
                    <a:lnTo>
                      <a:pt x="3335" y="346"/>
                    </a:lnTo>
                    <a:lnTo>
                      <a:pt x="3335" y="739"/>
                    </a:lnTo>
                    <a:cubicBezTo>
                      <a:pt x="3335" y="822"/>
                      <a:pt x="3406" y="918"/>
                      <a:pt x="3513" y="918"/>
                    </a:cubicBezTo>
                    <a:cubicBezTo>
                      <a:pt x="3608" y="918"/>
                      <a:pt x="3692" y="834"/>
                      <a:pt x="3692" y="739"/>
                    </a:cubicBezTo>
                    <a:lnTo>
                      <a:pt x="3692" y="346"/>
                    </a:lnTo>
                    <a:lnTo>
                      <a:pt x="3894" y="346"/>
                    </a:lnTo>
                    <a:lnTo>
                      <a:pt x="3894" y="739"/>
                    </a:lnTo>
                    <a:cubicBezTo>
                      <a:pt x="3894" y="822"/>
                      <a:pt x="3966" y="918"/>
                      <a:pt x="4073" y="918"/>
                    </a:cubicBezTo>
                    <a:cubicBezTo>
                      <a:pt x="4168" y="918"/>
                      <a:pt x="4251" y="834"/>
                      <a:pt x="4251" y="739"/>
                    </a:cubicBezTo>
                    <a:lnTo>
                      <a:pt x="4251" y="346"/>
                    </a:lnTo>
                    <a:lnTo>
                      <a:pt x="4466" y="346"/>
                    </a:lnTo>
                    <a:lnTo>
                      <a:pt x="4466" y="739"/>
                    </a:lnTo>
                    <a:cubicBezTo>
                      <a:pt x="4466" y="822"/>
                      <a:pt x="4537" y="918"/>
                      <a:pt x="4644" y="918"/>
                    </a:cubicBezTo>
                    <a:cubicBezTo>
                      <a:pt x="4739" y="918"/>
                      <a:pt x="4823" y="834"/>
                      <a:pt x="4823" y="739"/>
                    </a:cubicBezTo>
                    <a:lnTo>
                      <a:pt x="4823" y="346"/>
                    </a:lnTo>
                    <a:lnTo>
                      <a:pt x="5025" y="346"/>
                    </a:lnTo>
                    <a:lnTo>
                      <a:pt x="5025" y="1227"/>
                    </a:lnTo>
                    <a:cubicBezTo>
                      <a:pt x="5025" y="1310"/>
                      <a:pt x="5097" y="1406"/>
                      <a:pt x="5204" y="1406"/>
                    </a:cubicBezTo>
                    <a:cubicBezTo>
                      <a:pt x="5311" y="1406"/>
                      <a:pt x="5382" y="1334"/>
                      <a:pt x="5382" y="1227"/>
                    </a:cubicBezTo>
                    <a:lnTo>
                      <a:pt x="5382" y="346"/>
                    </a:lnTo>
                    <a:lnTo>
                      <a:pt x="5597" y="346"/>
                    </a:lnTo>
                    <a:lnTo>
                      <a:pt x="5597" y="739"/>
                    </a:lnTo>
                    <a:cubicBezTo>
                      <a:pt x="5597" y="822"/>
                      <a:pt x="5668" y="918"/>
                      <a:pt x="5775" y="918"/>
                    </a:cubicBezTo>
                    <a:cubicBezTo>
                      <a:pt x="5871" y="918"/>
                      <a:pt x="5954" y="834"/>
                      <a:pt x="5954" y="739"/>
                    </a:cubicBezTo>
                    <a:lnTo>
                      <a:pt x="5954" y="346"/>
                    </a:lnTo>
                    <a:lnTo>
                      <a:pt x="6156" y="346"/>
                    </a:lnTo>
                    <a:lnTo>
                      <a:pt x="6156" y="739"/>
                    </a:lnTo>
                    <a:cubicBezTo>
                      <a:pt x="6156" y="822"/>
                      <a:pt x="6228" y="918"/>
                      <a:pt x="6335" y="918"/>
                    </a:cubicBezTo>
                    <a:cubicBezTo>
                      <a:pt x="6442" y="918"/>
                      <a:pt x="6514" y="834"/>
                      <a:pt x="6514" y="739"/>
                    </a:cubicBezTo>
                    <a:lnTo>
                      <a:pt x="6514" y="346"/>
                    </a:lnTo>
                    <a:lnTo>
                      <a:pt x="6728" y="346"/>
                    </a:lnTo>
                    <a:lnTo>
                      <a:pt x="6728" y="739"/>
                    </a:lnTo>
                    <a:cubicBezTo>
                      <a:pt x="6728" y="822"/>
                      <a:pt x="6799" y="918"/>
                      <a:pt x="6906" y="918"/>
                    </a:cubicBezTo>
                    <a:cubicBezTo>
                      <a:pt x="7002" y="918"/>
                      <a:pt x="7085" y="834"/>
                      <a:pt x="7085" y="739"/>
                    </a:cubicBezTo>
                    <a:lnTo>
                      <a:pt x="7085" y="346"/>
                    </a:lnTo>
                    <a:lnTo>
                      <a:pt x="7287" y="346"/>
                    </a:lnTo>
                    <a:lnTo>
                      <a:pt x="7287" y="1227"/>
                    </a:lnTo>
                    <a:cubicBezTo>
                      <a:pt x="7287" y="1310"/>
                      <a:pt x="7359" y="1406"/>
                      <a:pt x="7466" y="1406"/>
                    </a:cubicBezTo>
                    <a:cubicBezTo>
                      <a:pt x="7573" y="1406"/>
                      <a:pt x="7645" y="1334"/>
                      <a:pt x="7645" y="1227"/>
                    </a:cubicBezTo>
                    <a:lnTo>
                      <a:pt x="7645" y="346"/>
                    </a:lnTo>
                    <a:lnTo>
                      <a:pt x="7799" y="346"/>
                    </a:lnTo>
                    <a:lnTo>
                      <a:pt x="7799" y="2311"/>
                    </a:lnTo>
                    <a:lnTo>
                      <a:pt x="5835" y="2311"/>
                    </a:lnTo>
                    <a:cubicBezTo>
                      <a:pt x="5740" y="2311"/>
                      <a:pt x="5656" y="2382"/>
                      <a:pt x="5656" y="2489"/>
                    </a:cubicBezTo>
                    <a:cubicBezTo>
                      <a:pt x="5656" y="2596"/>
                      <a:pt x="5728" y="2668"/>
                      <a:pt x="5835" y="2668"/>
                    </a:cubicBezTo>
                    <a:lnTo>
                      <a:pt x="7978" y="2668"/>
                    </a:lnTo>
                    <a:cubicBezTo>
                      <a:pt x="8061" y="2668"/>
                      <a:pt x="8157" y="2596"/>
                      <a:pt x="8157" y="2489"/>
                    </a:cubicBezTo>
                    <a:lnTo>
                      <a:pt x="8157" y="179"/>
                    </a:lnTo>
                    <a:cubicBezTo>
                      <a:pt x="7954" y="96"/>
                      <a:pt x="7883" y="1"/>
                      <a:pt x="77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1517" name="Google Shape;1517;p87"/>
              <p:cNvSpPr/>
              <p:nvPr/>
            </p:nvSpPr>
            <p:spPr>
              <a:xfrm>
                <a:off x="3566411" y="2729989"/>
                <a:ext cx="273164" cy="96765"/>
              </a:xfrm>
              <a:custGeom>
                <a:rect b="b" l="l" r="r" t="t"/>
                <a:pathLst>
                  <a:path extrusionOk="0" h="2299" w="6490">
                    <a:moveTo>
                      <a:pt x="179" y="0"/>
                    </a:moveTo>
                    <a:cubicBezTo>
                      <a:pt x="84" y="0"/>
                      <a:pt x="1" y="72"/>
                      <a:pt x="1" y="179"/>
                    </a:cubicBezTo>
                    <a:cubicBezTo>
                      <a:pt x="1" y="274"/>
                      <a:pt x="72" y="357"/>
                      <a:pt x="179" y="357"/>
                    </a:cubicBezTo>
                    <a:lnTo>
                      <a:pt x="3013" y="357"/>
                    </a:lnTo>
                    <a:cubicBezTo>
                      <a:pt x="3168" y="357"/>
                      <a:pt x="3311" y="488"/>
                      <a:pt x="3311" y="655"/>
                    </a:cubicBezTo>
                    <a:lnTo>
                      <a:pt x="3311" y="691"/>
                    </a:lnTo>
                    <a:cubicBezTo>
                      <a:pt x="3311" y="857"/>
                      <a:pt x="3168" y="988"/>
                      <a:pt x="3013" y="988"/>
                    </a:cubicBezTo>
                    <a:lnTo>
                      <a:pt x="2799" y="988"/>
                    </a:lnTo>
                    <a:cubicBezTo>
                      <a:pt x="2442" y="988"/>
                      <a:pt x="2144" y="1286"/>
                      <a:pt x="2144" y="1643"/>
                    </a:cubicBezTo>
                    <a:cubicBezTo>
                      <a:pt x="2144" y="2000"/>
                      <a:pt x="2442" y="2298"/>
                      <a:pt x="2799" y="2298"/>
                    </a:cubicBezTo>
                    <a:lnTo>
                      <a:pt x="6311" y="2298"/>
                    </a:lnTo>
                    <a:cubicBezTo>
                      <a:pt x="6406" y="2298"/>
                      <a:pt x="6490" y="2227"/>
                      <a:pt x="6490" y="2119"/>
                    </a:cubicBezTo>
                    <a:cubicBezTo>
                      <a:pt x="6490" y="2024"/>
                      <a:pt x="6418" y="1941"/>
                      <a:pt x="6311" y="1941"/>
                    </a:cubicBezTo>
                    <a:lnTo>
                      <a:pt x="2799" y="1941"/>
                    </a:lnTo>
                    <a:cubicBezTo>
                      <a:pt x="2632" y="1941"/>
                      <a:pt x="2501" y="1810"/>
                      <a:pt x="2501" y="1643"/>
                    </a:cubicBezTo>
                    <a:cubicBezTo>
                      <a:pt x="2501" y="1488"/>
                      <a:pt x="2632" y="1346"/>
                      <a:pt x="2799" y="1346"/>
                    </a:cubicBezTo>
                    <a:lnTo>
                      <a:pt x="3013" y="1346"/>
                    </a:lnTo>
                    <a:cubicBezTo>
                      <a:pt x="3358" y="1346"/>
                      <a:pt x="3656" y="1048"/>
                      <a:pt x="3656" y="691"/>
                    </a:cubicBezTo>
                    <a:lnTo>
                      <a:pt x="3656" y="655"/>
                    </a:lnTo>
                    <a:cubicBezTo>
                      <a:pt x="3656" y="298"/>
                      <a:pt x="3358" y="0"/>
                      <a:pt x="3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sp>
        <p:nvSpPr>
          <p:cNvPr id="1518" name="Google Shape;1518;p87"/>
          <p:cNvSpPr/>
          <p:nvPr/>
        </p:nvSpPr>
        <p:spPr>
          <a:xfrm>
            <a:off x="125" y="4210350"/>
            <a:ext cx="9144000" cy="933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PRESENTATION LAYER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9" name="Google Shape;1519;p87"/>
          <p:cNvSpPr txBox="1"/>
          <p:nvPr/>
        </p:nvSpPr>
        <p:spPr>
          <a:xfrm>
            <a:off x="648250" y="4336175"/>
            <a:ext cx="364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ValidationExceptionMiddleware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20" name="Google Shape;1520;p87"/>
          <p:cNvCxnSpPr>
            <a:stCxn id="1511" idx="2"/>
          </p:cNvCxnSpPr>
          <p:nvPr/>
        </p:nvCxnSpPr>
        <p:spPr>
          <a:xfrm>
            <a:off x="3580750" y="3640704"/>
            <a:ext cx="0" cy="709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1" name="Google Shape;1521;p87"/>
          <p:cNvSpPr txBox="1"/>
          <p:nvPr/>
        </p:nvSpPr>
        <p:spPr>
          <a:xfrm>
            <a:off x="4506550" y="4336175"/>
            <a:ext cx="364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DomainExceptionMiddleware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22" name="Google Shape;1522;p87"/>
          <p:cNvCxnSpPr>
            <a:stCxn id="1463" idx="2"/>
          </p:cNvCxnSpPr>
          <p:nvPr/>
        </p:nvCxnSpPr>
        <p:spPr>
          <a:xfrm>
            <a:off x="5551625" y="2863731"/>
            <a:ext cx="0" cy="150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3" name="Google Shape;1523;p87"/>
          <p:cNvSpPr/>
          <p:nvPr/>
        </p:nvSpPr>
        <p:spPr>
          <a:xfrm>
            <a:off x="4796250" y="1221700"/>
            <a:ext cx="1457400" cy="206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Google Shape;15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724600"/>
            <a:ext cx="5049352" cy="3960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9" name="Google Shape;1529;p88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PIPELINE &gt; </a:t>
            </a:r>
            <a:r>
              <a:rPr lang="en"/>
              <a:t> </a:t>
            </a:r>
            <a:r>
              <a:rPr lang="en" sz="3700"/>
              <a:t>HANDLER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닷넷데브" id="1530" name="Google Shape;153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88"/>
          <p:cNvSpPr/>
          <p:nvPr/>
        </p:nvSpPr>
        <p:spPr>
          <a:xfrm>
            <a:off x="991675" y="1202175"/>
            <a:ext cx="3678300" cy="144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2" name="Google Shape;1532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238" y="2123173"/>
            <a:ext cx="6913576" cy="15991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3" name="Google Shape;1533;p88"/>
          <p:cNvSpPr/>
          <p:nvPr/>
        </p:nvSpPr>
        <p:spPr>
          <a:xfrm>
            <a:off x="1276175" y="1673800"/>
            <a:ext cx="2311800" cy="19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4" name="Google Shape;1534;p88"/>
          <p:cNvCxnSpPr>
            <a:stCxn id="1533" idx="3"/>
            <a:endCxn id="1532" idx="0"/>
          </p:cNvCxnSpPr>
          <p:nvPr/>
        </p:nvCxnSpPr>
        <p:spPr>
          <a:xfrm>
            <a:off x="3587975" y="1771000"/>
            <a:ext cx="1526100" cy="352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Google Shape;153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724600"/>
            <a:ext cx="5049352" cy="3960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0" name="Google Shape;1540;p89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PIPELINE &gt; </a:t>
            </a:r>
            <a:r>
              <a:rPr lang="en"/>
              <a:t> </a:t>
            </a:r>
            <a:r>
              <a:rPr lang="en" sz="3700"/>
              <a:t>HANDLER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닷넷데브" id="1541" name="Google Shape;154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89"/>
          <p:cNvSpPr/>
          <p:nvPr/>
        </p:nvSpPr>
        <p:spPr>
          <a:xfrm>
            <a:off x="1278125" y="1803275"/>
            <a:ext cx="1718100" cy="21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3" name="Google Shape;1543;p89"/>
          <p:cNvCxnSpPr>
            <a:stCxn id="1542" idx="3"/>
            <a:endCxn id="1544" idx="0"/>
          </p:cNvCxnSpPr>
          <p:nvPr/>
        </p:nvCxnSpPr>
        <p:spPr>
          <a:xfrm>
            <a:off x="2996225" y="1909625"/>
            <a:ext cx="2180700" cy="6105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5" name="Google Shape;1545;p89"/>
          <p:cNvSpPr/>
          <p:nvPr/>
        </p:nvSpPr>
        <p:spPr>
          <a:xfrm>
            <a:off x="991675" y="1202175"/>
            <a:ext cx="3678300" cy="144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4" name="Google Shape;1544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3475" y="2520149"/>
            <a:ext cx="6866900" cy="92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"/>
          <p:cNvSpPr txBox="1"/>
          <p:nvPr>
            <p:ph type="ctrTitle"/>
          </p:nvPr>
        </p:nvSpPr>
        <p:spPr>
          <a:xfrm>
            <a:off x="720000" y="539500"/>
            <a:ext cx="4662900" cy="294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Architecture</a:t>
            </a:r>
            <a:endParaRPr sz="6000"/>
          </a:p>
        </p:txBody>
      </p:sp>
      <p:sp>
        <p:nvSpPr>
          <p:cNvPr id="626" name="Google Shape;626;p54"/>
          <p:cNvSpPr txBox="1"/>
          <p:nvPr>
            <p:ph idx="1" type="subTitle"/>
          </p:nvPr>
        </p:nvSpPr>
        <p:spPr>
          <a:xfrm>
            <a:off x="720000" y="3560975"/>
            <a:ext cx="3975900" cy="590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클린아키텍쳐로 이사가기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닷넷데브" id="627" name="Google Shape;6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25" y="817660"/>
            <a:ext cx="4674699" cy="38666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1" name="Google Shape;1551;p90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PIPELINE &gt; </a:t>
            </a:r>
            <a:r>
              <a:rPr lang="en"/>
              <a:t> </a:t>
            </a:r>
            <a:r>
              <a:rPr lang="en" sz="3700"/>
              <a:t>HANDLER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닷넷데브" id="1552" name="Google Shape;155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90"/>
          <p:cNvSpPr/>
          <p:nvPr/>
        </p:nvSpPr>
        <p:spPr>
          <a:xfrm>
            <a:off x="981525" y="2749275"/>
            <a:ext cx="4177200" cy="181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4" name="Google Shape;1554;p90"/>
          <p:cNvSpPr/>
          <p:nvPr/>
        </p:nvSpPr>
        <p:spPr>
          <a:xfrm>
            <a:off x="2039000" y="3301700"/>
            <a:ext cx="2861100" cy="22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55" name="Google Shape;1555;p90"/>
          <p:cNvGrpSpPr/>
          <p:nvPr/>
        </p:nvGrpSpPr>
        <p:grpSpPr>
          <a:xfrm>
            <a:off x="2039000" y="1491457"/>
            <a:ext cx="5508900" cy="2160575"/>
            <a:chOff x="2039000" y="1491457"/>
            <a:chExt cx="5508900" cy="2160575"/>
          </a:xfrm>
        </p:grpSpPr>
        <p:cxnSp>
          <p:nvCxnSpPr>
            <p:cNvPr id="1556" name="Google Shape;1556;p90"/>
            <p:cNvCxnSpPr>
              <a:stCxn id="1554" idx="1"/>
              <a:endCxn id="1557" idx="1"/>
            </p:cNvCxnSpPr>
            <p:nvPr/>
          </p:nvCxnSpPr>
          <p:spPr>
            <a:xfrm flipH="1" rot="10800000">
              <a:off x="2039000" y="2571800"/>
              <a:ext cx="437700" cy="844500"/>
            </a:xfrm>
            <a:prstGeom prst="bentConnector3">
              <a:avLst>
                <a:gd fmla="val -54404" name="adj1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557" name="Google Shape;1557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76650" y="1491457"/>
              <a:ext cx="5071250" cy="21605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1558" name="Google Shape;1558;p90"/>
          <p:cNvCxnSpPr/>
          <p:nvPr/>
        </p:nvCxnSpPr>
        <p:spPr>
          <a:xfrm>
            <a:off x="2779725" y="3205000"/>
            <a:ext cx="3692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p90"/>
          <p:cNvCxnSpPr/>
          <p:nvPr/>
        </p:nvCxnSpPr>
        <p:spPr>
          <a:xfrm>
            <a:off x="2779725" y="3352325"/>
            <a:ext cx="4636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닷넷데브" id="1564" name="Google Shape;156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419" y="611108"/>
            <a:ext cx="4845162" cy="3921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91"/>
          <p:cNvGrpSpPr/>
          <p:nvPr/>
        </p:nvGrpSpPr>
        <p:grpSpPr>
          <a:xfrm>
            <a:off x="5691712" y="1303842"/>
            <a:ext cx="885138" cy="1172897"/>
            <a:chOff x="910723" y="1508212"/>
            <a:chExt cx="251660" cy="350166"/>
          </a:xfrm>
        </p:grpSpPr>
        <p:sp>
          <p:nvSpPr>
            <p:cNvPr id="1567" name="Google Shape;1567;p91"/>
            <p:cNvSpPr/>
            <p:nvPr/>
          </p:nvSpPr>
          <p:spPr>
            <a:xfrm>
              <a:off x="910723" y="1508212"/>
              <a:ext cx="251660" cy="350166"/>
            </a:xfrm>
            <a:custGeom>
              <a:rect b="b" l="l" r="r" t="t"/>
              <a:pathLst>
                <a:path extrusionOk="0" h="11002" w="7907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91"/>
            <p:cNvSpPr/>
            <p:nvPr/>
          </p:nvSpPr>
          <p:spPr>
            <a:xfrm>
              <a:off x="1031604" y="1530205"/>
              <a:ext cx="10280" cy="10248"/>
            </a:xfrm>
            <a:custGeom>
              <a:rect b="b" l="l" r="r" t="t"/>
              <a:pathLst>
                <a:path extrusionOk="0" h="322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91"/>
            <p:cNvSpPr/>
            <p:nvPr/>
          </p:nvSpPr>
          <p:spPr>
            <a:xfrm>
              <a:off x="932334" y="1551784"/>
              <a:ext cx="208088" cy="273653"/>
            </a:xfrm>
            <a:custGeom>
              <a:rect b="b" l="l" r="r" t="t"/>
              <a:pathLst>
                <a:path extrusionOk="0" h="8598" w="653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91"/>
            <p:cNvSpPr/>
            <p:nvPr/>
          </p:nvSpPr>
          <p:spPr>
            <a:xfrm>
              <a:off x="965689" y="1661302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91"/>
            <p:cNvSpPr/>
            <p:nvPr/>
          </p:nvSpPr>
          <p:spPr>
            <a:xfrm>
              <a:off x="965689" y="1710571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91"/>
            <p:cNvSpPr/>
            <p:nvPr/>
          </p:nvSpPr>
          <p:spPr>
            <a:xfrm>
              <a:off x="965689" y="1760604"/>
              <a:ext cx="32241" cy="31859"/>
            </a:xfrm>
            <a:custGeom>
              <a:rect b="b" l="l" r="r" t="t"/>
              <a:pathLst>
                <a:path extrusionOk="0" h="1001" w="1013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91"/>
            <p:cNvSpPr/>
            <p:nvPr/>
          </p:nvSpPr>
          <p:spPr>
            <a:xfrm>
              <a:off x="1009643" y="1661302"/>
              <a:ext cx="59899" cy="10662"/>
            </a:xfrm>
            <a:custGeom>
              <a:rect b="b" l="l" r="r" t="t"/>
              <a:pathLst>
                <a:path extrusionOk="0" h="335" w="188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91"/>
            <p:cNvSpPr/>
            <p:nvPr/>
          </p:nvSpPr>
          <p:spPr>
            <a:xfrm>
              <a:off x="1009643" y="1683677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1"/>
            <p:cNvSpPr/>
            <p:nvPr/>
          </p:nvSpPr>
          <p:spPr>
            <a:xfrm>
              <a:off x="1009643" y="1710571"/>
              <a:ext cx="59899" cy="10630"/>
            </a:xfrm>
            <a:custGeom>
              <a:rect b="b" l="l" r="r" t="t"/>
              <a:pathLst>
                <a:path extrusionOk="0" h="334" w="188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1"/>
            <p:cNvSpPr/>
            <p:nvPr/>
          </p:nvSpPr>
          <p:spPr>
            <a:xfrm>
              <a:off x="1009643" y="1732946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91"/>
            <p:cNvSpPr/>
            <p:nvPr/>
          </p:nvSpPr>
          <p:spPr>
            <a:xfrm>
              <a:off x="1009643" y="1760604"/>
              <a:ext cx="59899" cy="10248"/>
            </a:xfrm>
            <a:custGeom>
              <a:rect b="b" l="l" r="r" t="t"/>
              <a:pathLst>
                <a:path extrusionOk="0" h="322" w="188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91"/>
            <p:cNvSpPr/>
            <p:nvPr/>
          </p:nvSpPr>
          <p:spPr>
            <a:xfrm>
              <a:off x="1009643" y="1782183"/>
              <a:ext cx="98188" cy="10662"/>
            </a:xfrm>
            <a:custGeom>
              <a:rect b="b" l="l" r="r" t="t"/>
              <a:pathLst>
                <a:path extrusionOk="0" h="335" w="3085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91"/>
            <p:cNvSpPr/>
            <p:nvPr/>
          </p:nvSpPr>
          <p:spPr>
            <a:xfrm>
              <a:off x="1009643" y="1579473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91"/>
            <p:cNvSpPr/>
            <p:nvPr/>
          </p:nvSpPr>
          <p:spPr>
            <a:xfrm>
              <a:off x="965689" y="1628711"/>
              <a:ext cx="142142" cy="10662"/>
            </a:xfrm>
            <a:custGeom>
              <a:rect b="b" l="l" r="r" t="t"/>
              <a:pathLst>
                <a:path extrusionOk="0" h="335" w="4466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91"/>
            <p:cNvSpPr/>
            <p:nvPr/>
          </p:nvSpPr>
          <p:spPr>
            <a:xfrm>
              <a:off x="1009643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91"/>
            <p:cNvSpPr/>
            <p:nvPr/>
          </p:nvSpPr>
          <p:spPr>
            <a:xfrm>
              <a:off x="1047550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91"/>
            <p:cNvSpPr/>
            <p:nvPr/>
          </p:nvSpPr>
          <p:spPr>
            <a:xfrm>
              <a:off x="966071" y="1579473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91"/>
          <p:cNvSpPr txBox="1"/>
          <p:nvPr/>
        </p:nvSpPr>
        <p:spPr>
          <a:xfrm>
            <a:off x="1580800" y="1123200"/>
            <a:ext cx="2469477" cy="387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Roboto Medium"/>
                <a:ea typeface="Roboto Medium"/>
                <a:cs typeface="Roboto Medium"/>
                <a:sym typeface="Roboto Medium"/>
              </a:rPr>
              <a:t>IRequestHandler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85" name="Google Shape;1585;p91"/>
          <p:cNvSpPr txBox="1"/>
          <p:nvPr/>
        </p:nvSpPr>
        <p:spPr>
          <a:xfrm>
            <a:off x="3509150" y="3140075"/>
            <a:ext cx="1805567" cy="706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TResponse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86" name="Google Shape;1586;p91"/>
          <p:cNvSpPr txBox="1"/>
          <p:nvPr/>
        </p:nvSpPr>
        <p:spPr>
          <a:xfrm>
            <a:off x="5455986" y="1123200"/>
            <a:ext cx="1377960" cy="387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DOMAIN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87" name="Google Shape;1587;p91"/>
          <p:cNvSpPr txBox="1"/>
          <p:nvPr/>
        </p:nvSpPr>
        <p:spPr>
          <a:xfrm>
            <a:off x="3854424" y="1883825"/>
            <a:ext cx="1328334" cy="3870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MediatR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88" name="Google Shape;1588;p91"/>
          <p:cNvSpPr txBox="1"/>
          <p:nvPr/>
        </p:nvSpPr>
        <p:spPr>
          <a:xfrm>
            <a:off x="3883025" y="611100"/>
            <a:ext cx="1535837" cy="706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Controller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rPr>
              <a:t>▲</a:t>
            </a:r>
            <a:endParaRPr sz="2200">
              <a:solidFill>
                <a:schemeClr val="lt1"/>
              </a:solidFill>
              <a:highlight>
                <a:srgbClr val="0000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89" name="Google Shape;1589;p91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 </a:t>
            </a:r>
            <a:r>
              <a:rPr lang="en" sz="2000"/>
              <a:t>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PIPIELINE &gt;  REQUEST &gt; </a:t>
            </a:r>
            <a:r>
              <a:rPr lang="en" sz="2000"/>
              <a:t> </a:t>
            </a:r>
            <a:r>
              <a:rPr lang="en" sz="3700"/>
              <a:t>CQRS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590" name="Google Shape;1590;p91"/>
          <p:cNvGrpSpPr/>
          <p:nvPr/>
        </p:nvGrpSpPr>
        <p:grpSpPr>
          <a:xfrm>
            <a:off x="3591471" y="2443692"/>
            <a:ext cx="374145" cy="484196"/>
            <a:chOff x="3119678" y="3360146"/>
            <a:chExt cx="269343" cy="348543"/>
          </a:xfrm>
        </p:grpSpPr>
        <p:sp>
          <p:nvSpPr>
            <p:cNvPr id="1591" name="Google Shape;1591;p91"/>
            <p:cNvSpPr/>
            <p:nvPr/>
          </p:nvSpPr>
          <p:spPr>
            <a:xfrm>
              <a:off x="3268289" y="3498271"/>
              <a:ext cx="43782" cy="46728"/>
            </a:xfrm>
            <a:custGeom>
              <a:rect b="b" l="l" r="r" t="t"/>
              <a:pathLst>
                <a:path extrusionOk="0" h="1475" w="1382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592" name="Google Shape;1592;p91"/>
            <p:cNvSpPr/>
            <p:nvPr/>
          </p:nvSpPr>
          <p:spPr>
            <a:xfrm>
              <a:off x="3147208" y="3475176"/>
              <a:ext cx="214664" cy="233513"/>
            </a:xfrm>
            <a:custGeom>
              <a:rect b="b" l="l" r="r" t="t"/>
              <a:pathLst>
                <a:path extrusionOk="0" h="7371" w="6776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593" name="Google Shape;1593;p91"/>
            <p:cNvSpPr/>
            <p:nvPr/>
          </p:nvSpPr>
          <p:spPr>
            <a:xfrm>
              <a:off x="3249408" y="3360146"/>
              <a:ext cx="10613" cy="97321"/>
            </a:xfrm>
            <a:custGeom>
              <a:rect b="b" l="l" r="r" t="t"/>
              <a:pathLst>
                <a:path extrusionOk="0" h="3072" w="335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594" name="Google Shape;1594;p91"/>
            <p:cNvSpPr/>
            <p:nvPr/>
          </p:nvSpPr>
          <p:spPr>
            <a:xfrm>
              <a:off x="3175879" y="3377919"/>
              <a:ext cx="54331" cy="86740"/>
            </a:xfrm>
            <a:custGeom>
              <a:rect b="b" l="l" r="r" t="t"/>
              <a:pathLst>
                <a:path extrusionOk="0" h="2738" w="1715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595" name="Google Shape;1595;p91"/>
            <p:cNvSpPr/>
            <p:nvPr/>
          </p:nvSpPr>
          <p:spPr>
            <a:xfrm>
              <a:off x="3119678" y="3429399"/>
              <a:ext cx="89401" cy="50720"/>
            </a:xfrm>
            <a:custGeom>
              <a:rect b="b" l="l" r="r" t="t"/>
              <a:pathLst>
                <a:path extrusionOk="0" h="1601" w="2822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596" name="Google Shape;1596;p91"/>
            <p:cNvSpPr/>
            <p:nvPr/>
          </p:nvSpPr>
          <p:spPr>
            <a:xfrm>
              <a:off x="3279219" y="3377919"/>
              <a:ext cx="54363" cy="85980"/>
            </a:xfrm>
            <a:custGeom>
              <a:rect b="b" l="l" r="r" t="t"/>
              <a:pathLst>
                <a:path extrusionOk="0" h="2714" w="1716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1597" name="Google Shape;1597;p91"/>
            <p:cNvSpPr/>
            <p:nvPr/>
          </p:nvSpPr>
          <p:spPr>
            <a:xfrm>
              <a:off x="3300349" y="3429399"/>
              <a:ext cx="88672" cy="51100"/>
            </a:xfrm>
            <a:custGeom>
              <a:rect b="b" l="l" r="r" t="t"/>
              <a:pathLst>
                <a:path extrusionOk="0" h="1613" w="2799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1598" name="Google Shape;1598;p91"/>
          <p:cNvSpPr/>
          <p:nvPr/>
        </p:nvSpPr>
        <p:spPr>
          <a:xfrm>
            <a:off x="5314725" y="3846350"/>
            <a:ext cx="2217300" cy="914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Domain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Exception</a:t>
            </a:r>
            <a:br>
              <a:rPr i="1" lang="en">
                <a:latin typeface="Lato"/>
                <a:ea typeface="Lato"/>
                <a:cs typeface="Lato"/>
                <a:sym typeface="Lato"/>
              </a:rPr>
            </a:br>
            <a:r>
              <a:rPr i="1" lang="en">
                <a:latin typeface="Lato"/>
                <a:ea typeface="Lato"/>
                <a:cs typeface="Lato"/>
                <a:sym typeface="Lato"/>
              </a:rPr>
              <a:t>Middleware</a:t>
            </a:r>
            <a:endParaRPr i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PRESENTATION LAYER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9" name="Google Shape;1599;p91"/>
          <p:cNvSpPr txBox="1"/>
          <p:nvPr/>
        </p:nvSpPr>
        <p:spPr>
          <a:xfrm>
            <a:off x="648250" y="4336175"/>
            <a:ext cx="364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00" name="Google Shape;1600;p91"/>
          <p:cNvCxnSpPr>
            <a:endCxn id="1598" idx="0"/>
          </p:cNvCxnSpPr>
          <p:nvPr/>
        </p:nvCxnSpPr>
        <p:spPr>
          <a:xfrm>
            <a:off x="4011075" y="2768450"/>
            <a:ext cx="2412300" cy="1077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92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APPLICATION &gt;</a:t>
            </a: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3500"/>
              <a:t>개념정리</a:t>
            </a:r>
            <a:endParaRPr sz="3800"/>
          </a:p>
        </p:txBody>
      </p:sp>
      <p:pic>
        <p:nvPicPr>
          <p:cNvPr descr="닷넷데브" id="1606" name="Google Shape;160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92"/>
          <p:cNvSpPr txBox="1"/>
          <p:nvPr>
            <p:ph idx="4294967295" type="subTitle"/>
          </p:nvPr>
        </p:nvSpPr>
        <p:spPr>
          <a:xfrm>
            <a:off x="660450" y="846075"/>
            <a:ext cx="7823100" cy="3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IRequest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▶ IQuery / ICommand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FluentValidation.</a:t>
            </a:r>
            <a:r>
              <a:rPr b="1" lang="en" sz="2500">
                <a:latin typeface="Roboto"/>
                <a:ea typeface="Roboto"/>
                <a:cs typeface="Roboto"/>
                <a:sym typeface="Roboto"/>
              </a:rPr>
              <a:t>AbstractValidator</a:t>
            </a:r>
            <a:r>
              <a:rPr lang="en" sz="2500">
                <a:latin typeface="Roboto"/>
                <a:ea typeface="Roboto"/>
                <a:cs typeface="Roboto"/>
                <a:sym typeface="Roboto"/>
              </a:rPr>
              <a:t>&lt;IRequest&gt;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▶ ValidationPipelineBehavior&lt;TR,TR&gt;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IRequestHandler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▶ IQueryHandler / ICommandHandler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93"/>
          <p:cNvSpPr txBox="1"/>
          <p:nvPr>
            <p:ph type="title"/>
          </p:nvPr>
        </p:nvSpPr>
        <p:spPr>
          <a:xfrm>
            <a:off x="713225" y="2138300"/>
            <a:ext cx="5595000" cy="1720500"/>
          </a:xfrm>
          <a:prstGeom prst="rect">
            <a:avLst/>
          </a:prstGeom>
        </p:spPr>
        <p:txBody>
          <a:bodyPr anchorCtr="0" anchor="ctr" bIns="91425" lIns="91425" spcFirstLastPara="1" rIns="9144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</a:t>
            </a:r>
            <a:r>
              <a:rPr lang="en"/>
              <a:t>LAYER</a:t>
            </a:r>
            <a:endParaRPr/>
          </a:p>
        </p:txBody>
      </p:sp>
      <p:sp>
        <p:nvSpPr>
          <p:cNvPr id="1613" name="Google Shape;1613;p93"/>
          <p:cNvSpPr txBox="1"/>
          <p:nvPr>
            <p:ph idx="2" type="title"/>
          </p:nvPr>
        </p:nvSpPr>
        <p:spPr>
          <a:xfrm>
            <a:off x="713225" y="704000"/>
            <a:ext cx="1138200" cy="11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14" name="Google Shape;1614;p93"/>
          <p:cNvSpPr txBox="1"/>
          <p:nvPr>
            <p:ph idx="1" type="subTitle"/>
          </p:nvPr>
        </p:nvSpPr>
        <p:spPr>
          <a:xfrm>
            <a:off x="713225" y="4000025"/>
            <a:ext cx="5185500" cy="6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정의된 인터페이스의 실질적 구현</a:t>
            </a:r>
            <a:endParaRPr/>
          </a:p>
        </p:txBody>
      </p:sp>
      <p:pic>
        <p:nvPicPr>
          <p:cNvPr descr="닷넷데브" id="1615" name="Google Shape;161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94"/>
          <p:cNvSpPr txBox="1"/>
          <p:nvPr>
            <p:ph type="title"/>
          </p:nvPr>
        </p:nvSpPr>
        <p:spPr>
          <a:xfrm>
            <a:off x="713225" y="590900"/>
            <a:ext cx="3204900" cy="8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PERSISTENCE</a:t>
            </a:r>
            <a:endParaRPr/>
          </a:p>
        </p:txBody>
      </p:sp>
      <p:sp>
        <p:nvSpPr>
          <p:cNvPr id="1621" name="Google Shape;1621;p94"/>
          <p:cNvSpPr txBox="1"/>
          <p:nvPr>
            <p:ph idx="1" type="subTitle"/>
          </p:nvPr>
        </p:nvSpPr>
        <p:spPr>
          <a:xfrm>
            <a:off x="556900" y="1482450"/>
            <a:ext cx="3812700" cy="3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데이터의 영속성을 담당하는 서비스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단순히 DB뿐만 아니라</a:t>
            </a:r>
            <a:br>
              <a:rPr lang="en"/>
            </a:br>
            <a:r>
              <a:rPr lang="en"/>
              <a:t>메모리캐시(</a:t>
            </a:r>
            <a:r>
              <a:rPr i="1" lang="en"/>
              <a:t>IMemoryCache</a:t>
            </a:r>
            <a:r>
              <a:rPr lang="en"/>
              <a:t>),</a:t>
            </a:r>
            <a:br>
              <a:rPr lang="en"/>
            </a:br>
            <a:r>
              <a:rPr lang="en"/>
              <a:t>분산캐시(</a:t>
            </a:r>
            <a:r>
              <a:rPr i="1" lang="en"/>
              <a:t>Redis</a:t>
            </a:r>
            <a:r>
              <a:rPr lang="en"/>
              <a:t>) 에 대한 제어도 담당할 수 있음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Application 레이어에 정의 된</a:t>
            </a:r>
            <a:br>
              <a:rPr lang="en"/>
            </a:br>
            <a:r>
              <a:rPr b="1" i="1" lang="en"/>
              <a:t>IApplicationDbContext</a:t>
            </a:r>
            <a:r>
              <a:rPr i="1" lang="en"/>
              <a:t> </a:t>
            </a:r>
            <a:r>
              <a:rPr lang="en"/>
              <a:t>와</a:t>
            </a:r>
            <a:r>
              <a:rPr lang="en"/>
              <a:t> </a:t>
            </a:r>
            <a:br>
              <a:rPr lang="en"/>
            </a:br>
            <a:r>
              <a:rPr b="1" i="1" lang="en"/>
              <a:t>IUnitOfWork</a:t>
            </a:r>
            <a:br>
              <a:rPr lang="en"/>
            </a:br>
            <a:r>
              <a:rPr lang="en"/>
              <a:t>인터페이스를 구현합니다</a:t>
            </a:r>
            <a:endParaRPr/>
          </a:p>
        </p:txBody>
      </p:sp>
      <p:pic>
        <p:nvPicPr>
          <p:cNvPr descr="닷넷데브" id="1622" name="Google Shape;162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94"/>
          <p:cNvSpPr txBox="1"/>
          <p:nvPr>
            <p:ph idx="4294967295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INFRASTRUCTURE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&gt; </a:t>
            </a:r>
            <a:r>
              <a:rPr lang="en" sz="3700"/>
              <a:t>PERSISTENCE</a:t>
            </a:r>
            <a:endParaRPr/>
          </a:p>
        </p:txBody>
      </p:sp>
      <p:grpSp>
        <p:nvGrpSpPr>
          <p:cNvPr id="1624" name="Google Shape;1624;p94"/>
          <p:cNvGrpSpPr/>
          <p:nvPr/>
        </p:nvGrpSpPr>
        <p:grpSpPr>
          <a:xfrm flipH="1">
            <a:off x="4721431" y="1227113"/>
            <a:ext cx="2005031" cy="3616133"/>
            <a:chOff x="719988" y="2899567"/>
            <a:chExt cx="1026221" cy="1733110"/>
          </a:xfrm>
        </p:grpSpPr>
        <p:sp>
          <p:nvSpPr>
            <p:cNvPr id="1625" name="Google Shape;1625;p94"/>
            <p:cNvSpPr/>
            <p:nvPr/>
          </p:nvSpPr>
          <p:spPr>
            <a:xfrm flipH="1">
              <a:off x="719988" y="2899567"/>
              <a:ext cx="288758" cy="1733110"/>
            </a:xfrm>
            <a:custGeom>
              <a:rect b="b" l="l" r="r" t="t"/>
              <a:pathLst>
                <a:path extrusionOk="0" h="30718" w="5118">
                  <a:moveTo>
                    <a:pt x="0" y="1"/>
                  </a:moveTo>
                  <a:lnTo>
                    <a:pt x="0" y="30717"/>
                  </a:lnTo>
                  <a:lnTo>
                    <a:pt x="5117" y="30717"/>
                  </a:lnTo>
                  <a:lnTo>
                    <a:pt x="4353" y="50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94"/>
            <p:cNvSpPr/>
            <p:nvPr/>
          </p:nvSpPr>
          <p:spPr>
            <a:xfrm flipH="1">
              <a:off x="1008687" y="2899567"/>
              <a:ext cx="737522" cy="1733110"/>
            </a:xfrm>
            <a:custGeom>
              <a:rect b="b" l="l" r="r" t="t"/>
              <a:pathLst>
                <a:path extrusionOk="0" h="30718" w="13072">
                  <a:moveTo>
                    <a:pt x="13071" y="1"/>
                  </a:moveTo>
                  <a:lnTo>
                    <a:pt x="1" y="2309"/>
                  </a:lnTo>
                  <a:lnTo>
                    <a:pt x="1" y="30717"/>
                  </a:lnTo>
                  <a:lnTo>
                    <a:pt x="13071" y="30717"/>
                  </a:lnTo>
                  <a:lnTo>
                    <a:pt x="1307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94"/>
            <p:cNvSpPr/>
            <p:nvPr/>
          </p:nvSpPr>
          <p:spPr>
            <a:xfrm flipH="1">
              <a:off x="1433135" y="3180425"/>
              <a:ext cx="181277" cy="210334"/>
            </a:xfrm>
            <a:custGeom>
              <a:rect b="b" l="l" r="r" t="t"/>
              <a:pathLst>
                <a:path extrusionOk="0" h="3728" w="3213">
                  <a:moveTo>
                    <a:pt x="3102" y="1"/>
                  </a:moveTo>
                  <a:lnTo>
                    <a:pt x="1" y="488"/>
                  </a:lnTo>
                  <a:lnTo>
                    <a:pt x="15" y="3727"/>
                  </a:lnTo>
                  <a:lnTo>
                    <a:pt x="3213" y="3505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4"/>
            <p:cNvSpPr/>
            <p:nvPr/>
          </p:nvSpPr>
          <p:spPr>
            <a:xfrm flipH="1">
              <a:off x="1433135" y="3211851"/>
              <a:ext cx="156960" cy="177328"/>
            </a:xfrm>
            <a:custGeom>
              <a:rect b="b" l="l" r="r" t="t"/>
              <a:pathLst>
                <a:path extrusionOk="0" h="3143" w="2782">
                  <a:moveTo>
                    <a:pt x="2684" y="0"/>
                  </a:moveTo>
                  <a:lnTo>
                    <a:pt x="1" y="375"/>
                  </a:lnTo>
                  <a:lnTo>
                    <a:pt x="42" y="3143"/>
                  </a:lnTo>
                  <a:lnTo>
                    <a:pt x="2782" y="2948"/>
                  </a:lnTo>
                  <a:lnTo>
                    <a:pt x="268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94"/>
            <p:cNvSpPr/>
            <p:nvPr/>
          </p:nvSpPr>
          <p:spPr>
            <a:xfrm flipH="1">
              <a:off x="1161699" y="3155318"/>
              <a:ext cx="180488" cy="210334"/>
            </a:xfrm>
            <a:custGeom>
              <a:rect b="b" l="l" r="r" t="t"/>
              <a:pathLst>
                <a:path extrusionOk="0" h="3728" w="3199">
                  <a:moveTo>
                    <a:pt x="3102" y="1"/>
                  </a:moveTo>
                  <a:lnTo>
                    <a:pt x="1" y="488"/>
                  </a:lnTo>
                  <a:lnTo>
                    <a:pt x="15" y="3727"/>
                  </a:lnTo>
                  <a:lnTo>
                    <a:pt x="3199" y="3505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94"/>
            <p:cNvSpPr/>
            <p:nvPr/>
          </p:nvSpPr>
          <p:spPr>
            <a:xfrm flipH="1">
              <a:off x="1161699" y="3187478"/>
              <a:ext cx="156171" cy="176595"/>
            </a:xfrm>
            <a:custGeom>
              <a:rect b="b" l="l" r="r" t="t"/>
              <a:pathLst>
                <a:path extrusionOk="0" h="3130" w="2768">
                  <a:moveTo>
                    <a:pt x="2684" y="1"/>
                  </a:moveTo>
                  <a:lnTo>
                    <a:pt x="1" y="363"/>
                  </a:lnTo>
                  <a:lnTo>
                    <a:pt x="43" y="3130"/>
                  </a:lnTo>
                  <a:lnTo>
                    <a:pt x="2768" y="2935"/>
                  </a:lnTo>
                  <a:lnTo>
                    <a:pt x="2684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94"/>
            <p:cNvSpPr/>
            <p:nvPr/>
          </p:nvSpPr>
          <p:spPr>
            <a:xfrm flipH="1">
              <a:off x="1448819" y="3477758"/>
              <a:ext cx="180488" cy="211124"/>
            </a:xfrm>
            <a:custGeom>
              <a:rect b="b" l="l" r="r" t="t"/>
              <a:pathLst>
                <a:path extrusionOk="0" h="3742" w="3199">
                  <a:moveTo>
                    <a:pt x="3101" y="1"/>
                  </a:moveTo>
                  <a:lnTo>
                    <a:pt x="0" y="501"/>
                  </a:lnTo>
                  <a:lnTo>
                    <a:pt x="14" y="3741"/>
                  </a:lnTo>
                  <a:lnTo>
                    <a:pt x="3199" y="3505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94"/>
            <p:cNvSpPr/>
            <p:nvPr/>
          </p:nvSpPr>
          <p:spPr>
            <a:xfrm flipH="1">
              <a:off x="1448819" y="3509918"/>
              <a:ext cx="156171" cy="176595"/>
            </a:xfrm>
            <a:custGeom>
              <a:rect b="b" l="l" r="r" t="t"/>
              <a:pathLst>
                <a:path extrusionOk="0" h="3130" w="2768">
                  <a:moveTo>
                    <a:pt x="2684" y="1"/>
                  </a:moveTo>
                  <a:lnTo>
                    <a:pt x="1" y="363"/>
                  </a:lnTo>
                  <a:lnTo>
                    <a:pt x="42" y="3130"/>
                  </a:lnTo>
                  <a:lnTo>
                    <a:pt x="2768" y="2935"/>
                  </a:lnTo>
                  <a:lnTo>
                    <a:pt x="2684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94"/>
            <p:cNvSpPr/>
            <p:nvPr/>
          </p:nvSpPr>
          <p:spPr>
            <a:xfrm flipH="1">
              <a:off x="1176594" y="3452651"/>
              <a:ext cx="181277" cy="211124"/>
            </a:xfrm>
            <a:custGeom>
              <a:rect b="b" l="l" r="r" t="t"/>
              <a:pathLst>
                <a:path extrusionOk="0" h="3742" w="3213">
                  <a:moveTo>
                    <a:pt x="3115" y="1"/>
                  </a:moveTo>
                  <a:lnTo>
                    <a:pt x="1" y="501"/>
                  </a:lnTo>
                  <a:lnTo>
                    <a:pt x="28" y="3741"/>
                  </a:lnTo>
                  <a:lnTo>
                    <a:pt x="3213" y="3519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4"/>
            <p:cNvSpPr/>
            <p:nvPr/>
          </p:nvSpPr>
          <p:spPr>
            <a:xfrm flipH="1">
              <a:off x="1176594" y="3484867"/>
              <a:ext cx="156171" cy="176538"/>
            </a:xfrm>
            <a:custGeom>
              <a:rect b="b" l="l" r="r" t="t"/>
              <a:pathLst>
                <a:path extrusionOk="0" h="3129" w="2768">
                  <a:moveTo>
                    <a:pt x="2684" y="0"/>
                  </a:moveTo>
                  <a:lnTo>
                    <a:pt x="1" y="362"/>
                  </a:lnTo>
                  <a:lnTo>
                    <a:pt x="42" y="3129"/>
                  </a:lnTo>
                  <a:lnTo>
                    <a:pt x="2768" y="2948"/>
                  </a:lnTo>
                  <a:lnTo>
                    <a:pt x="268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5" name="Google Shape;1635;p94"/>
          <p:cNvGrpSpPr/>
          <p:nvPr/>
        </p:nvGrpSpPr>
        <p:grpSpPr>
          <a:xfrm>
            <a:off x="6191819" y="699209"/>
            <a:ext cx="2453798" cy="4144038"/>
            <a:chOff x="6762288" y="1366042"/>
            <a:chExt cx="1026221" cy="1733110"/>
          </a:xfrm>
        </p:grpSpPr>
        <p:sp>
          <p:nvSpPr>
            <p:cNvPr id="1636" name="Google Shape;1636;p94"/>
            <p:cNvSpPr/>
            <p:nvPr/>
          </p:nvSpPr>
          <p:spPr>
            <a:xfrm>
              <a:off x="7499751" y="1366042"/>
              <a:ext cx="288758" cy="1733110"/>
            </a:xfrm>
            <a:custGeom>
              <a:rect b="b" l="l" r="r" t="t"/>
              <a:pathLst>
                <a:path extrusionOk="0" h="30718" w="5118">
                  <a:moveTo>
                    <a:pt x="0" y="1"/>
                  </a:moveTo>
                  <a:lnTo>
                    <a:pt x="0" y="30717"/>
                  </a:lnTo>
                  <a:lnTo>
                    <a:pt x="5117" y="30717"/>
                  </a:lnTo>
                  <a:lnTo>
                    <a:pt x="4353" y="50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94"/>
            <p:cNvSpPr/>
            <p:nvPr/>
          </p:nvSpPr>
          <p:spPr>
            <a:xfrm>
              <a:off x="6762288" y="1366042"/>
              <a:ext cx="737522" cy="1733110"/>
            </a:xfrm>
            <a:custGeom>
              <a:rect b="b" l="l" r="r" t="t"/>
              <a:pathLst>
                <a:path extrusionOk="0" h="30718" w="13072">
                  <a:moveTo>
                    <a:pt x="13071" y="1"/>
                  </a:moveTo>
                  <a:lnTo>
                    <a:pt x="1" y="2309"/>
                  </a:lnTo>
                  <a:lnTo>
                    <a:pt x="1" y="30717"/>
                  </a:lnTo>
                  <a:lnTo>
                    <a:pt x="13071" y="30717"/>
                  </a:lnTo>
                  <a:lnTo>
                    <a:pt x="1307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94"/>
            <p:cNvSpPr/>
            <p:nvPr/>
          </p:nvSpPr>
          <p:spPr>
            <a:xfrm>
              <a:off x="6894084" y="1646900"/>
              <a:ext cx="181277" cy="210334"/>
            </a:xfrm>
            <a:custGeom>
              <a:rect b="b" l="l" r="r" t="t"/>
              <a:pathLst>
                <a:path extrusionOk="0" h="3728" w="3213">
                  <a:moveTo>
                    <a:pt x="3102" y="1"/>
                  </a:moveTo>
                  <a:lnTo>
                    <a:pt x="1" y="488"/>
                  </a:lnTo>
                  <a:lnTo>
                    <a:pt x="15" y="3727"/>
                  </a:lnTo>
                  <a:lnTo>
                    <a:pt x="3213" y="3505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94"/>
            <p:cNvSpPr/>
            <p:nvPr/>
          </p:nvSpPr>
          <p:spPr>
            <a:xfrm>
              <a:off x="6918401" y="1678326"/>
              <a:ext cx="156960" cy="177328"/>
            </a:xfrm>
            <a:custGeom>
              <a:rect b="b" l="l" r="r" t="t"/>
              <a:pathLst>
                <a:path extrusionOk="0" h="3143" w="2782">
                  <a:moveTo>
                    <a:pt x="2684" y="0"/>
                  </a:moveTo>
                  <a:lnTo>
                    <a:pt x="1" y="375"/>
                  </a:lnTo>
                  <a:lnTo>
                    <a:pt x="42" y="3143"/>
                  </a:lnTo>
                  <a:lnTo>
                    <a:pt x="2782" y="2948"/>
                  </a:lnTo>
                  <a:lnTo>
                    <a:pt x="26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94"/>
            <p:cNvSpPr/>
            <p:nvPr/>
          </p:nvSpPr>
          <p:spPr>
            <a:xfrm>
              <a:off x="7166310" y="1621793"/>
              <a:ext cx="180488" cy="210334"/>
            </a:xfrm>
            <a:custGeom>
              <a:rect b="b" l="l" r="r" t="t"/>
              <a:pathLst>
                <a:path extrusionOk="0" h="3728" w="3199">
                  <a:moveTo>
                    <a:pt x="3102" y="1"/>
                  </a:moveTo>
                  <a:lnTo>
                    <a:pt x="1" y="488"/>
                  </a:lnTo>
                  <a:lnTo>
                    <a:pt x="15" y="3727"/>
                  </a:lnTo>
                  <a:lnTo>
                    <a:pt x="3199" y="3505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94"/>
            <p:cNvSpPr/>
            <p:nvPr/>
          </p:nvSpPr>
          <p:spPr>
            <a:xfrm>
              <a:off x="7190627" y="1653953"/>
              <a:ext cx="156171" cy="176595"/>
            </a:xfrm>
            <a:custGeom>
              <a:rect b="b" l="l" r="r" t="t"/>
              <a:pathLst>
                <a:path extrusionOk="0" h="3130" w="2768">
                  <a:moveTo>
                    <a:pt x="2684" y="1"/>
                  </a:moveTo>
                  <a:lnTo>
                    <a:pt x="1" y="363"/>
                  </a:lnTo>
                  <a:lnTo>
                    <a:pt x="43" y="3130"/>
                  </a:lnTo>
                  <a:lnTo>
                    <a:pt x="2768" y="2935"/>
                  </a:lnTo>
                  <a:lnTo>
                    <a:pt x="26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94"/>
            <p:cNvSpPr/>
            <p:nvPr/>
          </p:nvSpPr>
          <p:spPr>
            <a:xfrm>
              <a:off x="6879189" y="1944233"/>
              <a:ext cx="180488" cy="211124"/>
            </a:xfrm>
            <a:custGeom>
              <a:rect b="b" l="l" r="r" t="t"/>
              <a:pathLst>
                <a:path extrusionOk="0" h="3742" w="3199">
                  <a:moveTo>
                    <a:pt x="3101" y="1"/>
                  </a:moveTo>
                  <a:lnTo>
                    <a:pt x="0" y="501"/>
                  </a:lnTo>
                  <a:lnTo>
                    <a:pt x="14" y="3741"/>
                  </a:lnTo>
                  <a:lnTo>
                    <a:pt x="3199" y="3505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94"/>
            <p:cNvSpPr/>
            <p:nvPr/>
          </p:nvSpPr>
          <p:spPr>
            <a:xfrm>
              <a:off x="6903506" y="1976393"/>
              <a:ext cx="156171" cy="176595"/>
            </a:xfrm>
            <a:custGeom>
              <a:rect b="b" l="l" r="r" t="t"/>
              <a:pathLst>
                <a:path extrusionOk="0" h="3130" w="2768">
                  <a:moveTo>
                    <a:pt x="2684" y="1"/>
                  </a:moveTo>
                  <a:lnTo>
                    <a:pt x="1" y="363"/>
                  </a:lnTo>
                  <a:lnTo>
                    <a:pt x="42" y="3130"/>
                  </a:lnTo>
                  <a:lnTo>
                    <a:pt x="2768" y="2935"/>
                  </a:lnTo>
                  <a:lnTo>
                    <a:pt x="26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94"/>
            <p:cNvSpPr/>
            <p:nvPr/>
          </p:nvSpPr>
          <p:spPr>
            <a:xfrm>
              <a:off x="7150625" y="1919126"/>
              <a:ext cx="181277" cy="211124"/>
            </a:xfrm>
            <a:custGeom>
              <a:rect b="b" l="l" r="r" t="t"/>
              <a:pathLst>
                <a:path extrusionOk="0" h="3742" w="3213">
                  <a:moveTo>
                    <a:pt x="3115" y="1"/>
                  </a:moveTo>
                  <a:lnTo>
                    <a:pt x="1" y="501"/>
                  </a:lnTo>
                  <a:lnTo>
                    <a:pt x="28" y="3741"/>
                  </a:lnTo>
                  <a:lnTo>
                    <a:pt x="3213" y="3519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94"/>
            <p:cNvSpPr/>
            <p:nvPr/>
          </p:nvSpPr>
          <p:spPr>
            <a:xfrm>
              <a:off x="7175732" y="1951342"/>
              <a:ext cx="156171" cy="176538"/>
            </a:xfrm>
            <a:custGeom>
              <a:rect b="b" l="l" r="r" t="t"/>
              <a:pathLst>
                <a:path extrusionOk="0" h="3129" w="2768">
                  <a:moveTo>
                    <a:pt x="2684" y="0"/>
                  </a:moveTo>
                  <a:lnTo>
                    <a:pt x="1" y="362"/>
                  </a:lnTo>
                  <a:lnTo>
                    <a:pt x="42" y="3129"/>
                  </a:lnTo>
                  <a:lnTo>
                    <a:pt x="2768" y="2948"/>
                  </a:lnTo>
                  <a:lnTo>
                    <a:pt x="26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95"/>
          <p:cNvSpPr txBox="1"/>
          <p:nvPr>
            <p:ph idx="3" type="subTitle"/>
          </p:nvPr>
        </p:nvSpPr>
        <p:spPr>
          <a:xfrm>
            <a:off x="445650" y="3883775"/>
            <a:ext cx="3219300" cy="758100"/>
          </a:xfrm>
          <a:prstGeom prst="rect">
            <a:avLst/>
          </a:prstGeom>
        </p:spPr>
        <p:txBody>
          <a:bodyPr anchorCtr="0" anchor="t" bIns="91425" lIns="914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EF DbContext를 상속받는</a:t>
            </a:r>
            <a:br>
              <a:rPr lang="en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Persistence 레이어 실질적</a:t>
            </a:r>
            <a:br>
              <a:rPr lang="en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구현의 집합체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1" name="Google Shape;1651;p95"/>
          <p:cNvSpPr txBox="1"/>
          <p:nvPr>
            <p:ph type="title"/>
          </p:nvPr>
        </p:nvSpPr>
        <p:spPr>
          <a:xfrm>
            <a:off x="336123" y="1931375"/>
            <a:ext cx="32193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edium"/>
                <a:ea typeface="Roboto Medium"/>
                <a:cs typeface="Roboto Medium"/>
                <a:sym typeface="Roboto Medium"/>
              </a:rPr>
              <a:t>EntityConfiguration</a:t>
            </a:r>
            <a:endParaRPr sz="2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2" name="Google Shape;1652;p95"/>
          <p:cNvSpPr txBox="1"/>
          <p:nvPr>
            <p:ph idx="1" type="subTitle"/>
          </p:nvPr>
        </p:nvSpPr>
        <p:spPr>
          <a:xfrm>
            <a:off x="445550" y="2367575"/>
            <a:ext cx="3109800" cy="704400"/>
          </a:xfrm>
          <a:prstGeom prst="rect">
            <a:avLst/>
          </a:prstGeom>
        </p:spPr>
        <p:txBody>
          <a:bodyPr anchorCtr="0" anchor="t" bIns="91425" lIns="914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Entity ↔ Schema</a:t>
            </a:r>
            <a:br>
              <a:rPr lang="en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도메인 엔티티와 </a:t>
            </a:r>
            <a:br>
              <a:rPr lang="en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실제 DB의 스키마 간의 맵핑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3" name="Google Shape;1653;p95"/>
          <p:cNvSpPr txBox="1"/>
          <p:nvPr>
            <p:ph idx="2" type="title"/>
          </p:nvPr>
        </p:nvSpPr>
        <p:spPr>
          <a:xfrm>
            <a:off x="336300" y="3447575"/>
            <a:ext cx="33063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edium"/>
                <a:ea typeface="Roboto Medium"/>
                <a:cs typeface="Roboto Medium"/>
                <a:sym typeface="Roboto Medium"/>
              </a:rPr>
              <a:t>ApplicationDbContext</a:t>
            </a:r>
            <a:endParaRPr sz="2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4" name="Google Shape;1654;p95"/>
          <p:cNvSpPr txBox="1"/>
          <p:nvPr>
            <p:ph idx="4" type="title"/>
          </p:nvPr>
        </p:nvSpPr>
        <p:spPr>
          <a:xfrm>
            <a:off x="5671792" y="1931375"/>
            <a:ext cx="28356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edium"/>
                <a:ea typeface="Roboto Medium"/>
                <a:cs typeface="Roboto Medium"/>
                <a:sym typeface="Roboto Medium"/>
              </a:rPr>
              <a:t>UnitOfWork</a:t>
            </a:r>
            <a:endParaRPr sz="2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5" name="Google Shape;1655;p95"/>
          <p:cNvSpPr txBox="1"/>
          <p:nvPr>
            <p:ph idx="5" type="subTitle"/>
          </p:nvPr>
        </p:nvSpPr>
        <p:spPr>
          <a:xfrm>
            <a:off x="5671794" y="2367575"/>
            <a:ext cx="2835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데이터 저장을 별도의 인터페이스로 분리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6" name="Google Shape;1656;p95"/>
          <p:cNvSpPr txBox="1"/>
          <p:nvPr>
            <p:ph idx="6" type="title"/>
          </p:nvPr>
        </p:nvSpPr>
        <p:spPr>
          <a:xfrm>
            <a:off x="5671800" y="3447575"/>
            <a:ext cx="28356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edium"/>
                <a:ea typeface="Roboto Medium"/>
                <a:cs typeface="Roboto Medium"/>
                <a:sym typeface="Roboto Medium"/>
              </a:rPr>
              <a:t>Repository</a:t>
            </a:r>
            <a:endParaRPr sz="2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7" name="Google Shape;1657;p95"/>
          <p:cNvSpPr txBox="1"/>
          <p:nvPr>
            <p:ph idx="7" type="subTitle"/>
          </p:nvPr>
        </p:nvSpPr>
        <p:spPr>
          <a:xfrm>
            <a:off x="5671800" y="3883775"/>
            <a:ext cx="28356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도메인 레이어의 리포지토리 인터페이스를 구현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658" name="Google Shape;1658;p95"/>
          <p:cNvGrpSpPr/>
          <p:nvPr/>
        </p:nvGrpSpPr>
        <p:grpSpPr>
          <a:xfrm>
            <a:off x="3843300" y="1685975"/>
            <a:ext cx="1782353" cy="2955750"/>
            <a:chOff x="3767100" y="1685975"/>
            <a:chExt cx="1782353" cy="2955750"/>
          </a:xfrm>
        </p:grpSpPr>
        <p:sp>
          <p:nvSpPr>
            <p:cNvPr id="1659" name="Google Shape;1659;p95"/>
            <p:cNvSpPr/>
            <p:nvPr/>
          </p:nvSpPr>
          <p:spPr>
            <a:xfrm>
              <a:off x="3767100" y="1685975"/>
              <a:ext cx="1609800" cy="292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660" name="Google Shape;1660;p95"/>
            <p:cNvSpPr/>
            <p:nvPr/>
          </p:nvSpPr>
          <p:spPr>
            <a:xfrm>
              <a:off x="4217875" y="3247414"/>
              <a:ext cx="711900" cy="704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661" name="Google Shape;1661;p95"/>
            <p:cNvSpPr/>
            <p:nvPr/>
          </p:nvSpPr>
          <p:spPr>
            <a:xfrm>
              <a:off x="4214275" y="3578225"/>
              <a:ext cx="715500" cy="106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662" name="Google Shape;1662;p95"/>
            <p:cNvSpPr/>
            <p:nvPr/>
          </p:nvSpPr>
          <p:spPr>
            <a:xfrm>
              <a:off x="4214275" y="3235500"/>
              <a:ext cx="653169" cy="1373056"/>
            </a:xfrm>
            <a:custGeom>
              <a:rect b="b" l="l" r="r" t="t"/>
              <a:pathLst>
                <a:path extrusionOk="0" h="17840" w="8539">
                  <a:moveTo>
                    <a:pt x="4685" y="0"/>
                  </a:moveTo>
                  <a:cubicBezTo>
                    <a:pt x="2296" y="0"/>
                    <a:pt x="1" y="1855"/>
                    <a:pt x="1" y="4657"/>
                  </a:cubicBezTo>
                  <a:lnTo>
                    <a:pt x="1" y="17839"/>
                  </a:lnTo>
                  <a:lnTo>
                    <a:pt x="1322" y="17839"/>
                  </a:lnTo>
                  <a:lnTo>
                    <a:pt x="1322" y="5978"/>
                  </a:lnTo>
                  <a:lnTo>
                    <a:pt x="1308" y="5978"/>
                  </a:lnTo>
                  <a:cubicBezTo>
                    <a:pt x="1308" y="3241"/>
                    <a:pt x="3552" y="1313"/>
                    <a:pt x="5974" y="1313"/>
                  </a:cubicBezTo>
                  <a:cubicBezTo>
                    <a:pt x="6838" y="1313"/>
                    <a:pt x="7724" y="1558"/>
                    <a:pt x="8538" y="2099"/>
                  </a:cubicBezTo>
                  <a:cubicBezTo>
                    <a:pt x="8372" y="1834"/>
                    <a:pt x="8163" y="1584"/>
                    <a:pt x="7940" y="1376"/>
                  </a:cubicBezTo>
                  <a:cubicBezTo>
                    <a:pt x="6995" y="426"/>
                    <a:pt x="5829" y="0"/>
                    <a:pt x="4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663" name="Google Shape;1663;p95"/>
            <p:cNvSpPr/>
            <p:nvPr/>
          </p:nvSpPr>
          <p:spPr>
            <a:xfrm rot="-5400000">
              <a:off x="4065363" y="2086000"/>
              <a:ext cx="389400" cy="389700"/>
            </a:xfrm>
            <a:prstGeom prst="flowChartDelay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664" name="Google Shape;1664;p95"/>
            <p:cNvSpPr/>
            <p:nvPr/>
          </p:nvSpPr>
          <p:spPr>
            <a:xfrm rot="-5400000">
              <a:off x="4689263" y="2086000"/>
              <a:ext cx="389400" cy="389700"/>
            </a:xfrm>
            <a:prstGeom prst="flowChartDelay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665" name="Google Shape;1665;p95"/>
            <p:cNvSpPr/>
            <p:nvPr/>
          </p:nvSpPr>
          <p:spPr>
            <a:xfrm>
              <a:off x="5376900" y="1691875"/>
              <a:ext cx="172553" cy="2916828"/>
            </a:xfrm>
            <a:custGeom>
              <a:rect b="b" l="l" r="r" t="t"/>
              <a:pathLst>
                <a:path extrusionOk="0" h="30718" w="5118">
                  <a:moveTo>
                    <a:pt x="0" y="1"/>
                  </a:moveTo>
                  <a:lnTo>
                    <a:pt x="0" y="30717"/>
                  </a:lnTo>
                  <a:lnTo>
                    <a:pt x="5117" y="30717"/>
                  </a:lnTo>
                  <a:lnTo>
                    <a:pt x="4353" y="50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1666" name="Google Shape;1666;p95"/>
          <p:cNvSpPr txBox="1"/>
          <p:nvPr>
            <p:ph idx="8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INFRASTRUCTURE &gt; </a:t>
            </a:r>
            <a:r>
              <a:rPr lang="en" sz="3700"/>
              <a:t>PERSISTENCE</a:t>
            </a:r>
            <a:endParaRPr/>
          </a:p>
        </p:txBody>
      </p:sp>
      <p:sp>
        <p:nvSpPr>
          <p:cNvPr id="1667" name="Google Shape;1667;p95"/>
          <p:cNvSpPr txBox="1"/>
          <p:nvPr>
            <p:ph idx="8" type="title"/>
          </p:nvPr>
        </p:nvSpPr>
        <p:spPr>
          <a:xfrm>
            <a:off x="720000" y="9326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닷넷데브" id="1672" name="Google Shape;16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96"/>
          <p:cNvSpPr txBox="1"/>
          <p:nvPr>
            <p:ph idx="6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INF.. &gt; PERSISTENCE &gt; </a:t>
            </a:r>
            <a:r>
              <a:rPr lang="en" sz="3700"/>
              <a:t>IEntityConfiguration</a:t>
            </a:r>
            <a:endParaRPr sz="3700"/>
          </a:p>
        </p:txBody>
      </p:sp>
      <p:pic>
        <p:nvPicPr>
          <p:cNvPr id="1674" name="Google Shape;167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50" y="1791428"/>
            <a:ext cx="2778925" cy="2069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5" name="Google Shape;1675;p96"/>
          <p:cNvSpPr/>
          <p:nvPr/>
        </p:nvSpPr>
        <p:spPr>
          <a:xfrm>
            <a:off x="395300" y="2305975"/>
            <a:ext cx="2176500" cy="33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6" name="Google Shape;1676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075" y="800347"/>
            <a:ext cx="5190782" cy="405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96"/>
          <p:cNvSpPr/>
          <p:nvPr/>
        </p:nvSpPr>
        <p:spPr>
          <a:xfrm>
            <a:off x="5058350" y="786975"/>
            <a:ext cx="2176500" cy="18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닷넷데브" id="1682" name="Google Shape;168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97"/>
          <p:cNvSpPr txBox="1"/>
          <p:nvPr>
            <p:ph idx="6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INF.. &gt; PERSISTENCE &gt; </a:t>
            </a:r>
            <a:r>
              <a:rPr lang="en" sz="3700"/>
              <a:t>IEntityConfiguration</a:t>
            </a:r>
            <a:endParaRPr sz="2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84" name="Google Shape;168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50" y="1791428"/>
            <a:ext cx="2778925" cy="2069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5" name="Google Shape;1685;p97"/>
          <p:cNvSpPr/>
          <p:nvPr/>
        </p:nvSpPr>
        <p:spPr>
          <a:xfrm>
            <a:off x="395300" y="2305975"/>
            <a:ext cx="2176500" cy="33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6" name="Google Shape;168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075" y="800347"/>
            <a:ext cx="5190782" cy="40517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7" name="Google Shape;1687;p97"/>
          <p:cNvSpPr/>
          <p:nvPr/>
        </p:nvSpPr>
        <p:spPr>
          <a:xfrm>
            <a:off x="2517550" y="1621950"/>
            <a:ext cx="3095100" cy="102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8" name="Google Shape;1688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3125" y="1902475"/>
            <a:ext cx="6210300" cy="11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9" name="Google Shape;1689;p97"/>
          <p:cNvSpPr/>
          <p:nvPr/>
        </p:nvSpPr>
        <p:spPr>
          <a:xfrm>
            <a:off x="2240000" y="2204275"/>
            <a:ext cx="4810800" cy="43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0" name="Google Shape;1690;p97"/>
          <p:cNvSpPr/>
          <p:nvPr/>
        </p:nvSpPr>
        <p:spPr>
          <a:xfrm>
            <a:off x="2234075" y="2575525"/>
            <a:ext cx="5262300" cy="43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닷넷데브" id="1695" name="Google Shape;169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98"/>
          <p:cNvSpPr txBox="1"/>
          <p:nvPr>
            <p:ph idx="6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INF.. &gt; PERSISTENCE &gt; </a:t>
            </a:r>
            <a:r>
              <a:rPr lang="en" sz="3700"/>
              <a:t>IEntityConfiguration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97" name="Google Shape;169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50" y="1791428"/>
            <a:ext cx="2778925" cy="2069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8" name="Google Shape;1698;p98"/>
          <p:cNvSpPr/>
          <p:nvPr/>
        </p:nvSpPr>
        <p:spPr>
          <a:xfrm>
            <a:off x="395300" y="2305975"/>
            <a:ext cx="2176500" cy="33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9" name="Google Shape;1699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075" y="800347"/>
            <a:ext cx="5190782" cy="40517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0" name="Google Shape;1700;p98"/>
          <p:cNvSpPr/>
          <p:nvPr/>
        </p:nvSpPr>
        <p:spPr>
          <a:xfrm>
            <a:off x="2571800" y="3013225"/>
            <a:ext cx="2900100" cy="74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1" name="Google Shape;1701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7313" y="2052638"/>
            <a:ext cx="6429375" cy="1038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2" name="Google Shape;1702;p98"/>
          <p:cNvSpPr/>
          <p:nvPr/>
        </p:nvSpPr>
        <p:spPr>
          <a:xfrm>
            <a:off x="2044075" y="2352923"/>
            <a:ext cx="4881600" cy="38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3" name="Google Shape;1703;p98"/>
          <p:cNvSpPr/>
          <p:nvPr/>
        </p:nvSpPr>
        <p:spPr>
          <a:xfrm>
            <a:off x="2044075" y="2696575"/>
            <a:ext cx="5397600" cy="38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Google Shape;170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0" y="1791428"/>
            <a:ext cx="2778925" cy="2069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9" name="Google Shape;1709;p99"/>
          <p:cNvSpPr/>
          <p:nvPr/>
        </p:nvSpPr>
        <p:spPr>
          <a:xfrm>
            <a:off x="343800" y="3310525"/>
            <a:ext cx="2483700" cy="33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0" name="Google Shape;1710;p99"/>
          <p:cNvSpPr txBox="1"/>
          <p:nvPr>
            <p:ph idx="6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INF.. &gt; PERSISTENCE &gt; </a:t>
            </a:r>
            <a:r>
              <a:rPr lang="en" sz="3700"/>
              <a:t>ApplicationDbContext</a:t>
            </a:r>
            <a:endParaRPr sz="3700"/>
          </a:p>
        </p:txBody>
      </p:sp>
      <p:pic>
        <p:nvPicPr>
          <p:cNvPr id="1711" name="Google Shape;171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075" y="605913"/>
            <a:ext cx="3622600" cy="128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2" name="Google Shape;1712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913" y="1895313"/>
            <a:ext cx="7484174" cy="9164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3" name="Google Shape;1713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7050" y="2858912"/>
            <a:ext cx="6900836" cy="2089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14" name="Google Shape;1714;p99"/>
          <p:cNvCxnSpPr>
            <a:stCxn id="1712" idx="3"/>
            <a:endCxn id="1715" idx="3"/>
          </p:cNvCxnSpPr>
          <p:nvPr/>
        </p:nvCxnSpPr>
        <p:spPr>
          <a:xfrm flipH="1">
            <a:off x="5583787" y="2353525"/>
            <a:ext cx="2730300" cy="793800"/>
          </a:xfrm>
          <a:prstGeom prst="bentConnector3">
            <a:avLst>
              <a:gd fmla="val -872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5" name="Google Shape;1715;p99"/>
          <p:cNvSpPr/>
          <p:nvPr/>
        </p:nvSpPr>
        <p:spPr>
          <a:xfrm>
            <a:off x="4526925" y="3034525"/>
            <a:ext cx="1056900" cy="22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6" name="Google Shape;1716;p99"/>
          <p:cNvSpPr/>
          <p:nvPr/>
        </p:nvSpPr>
        <p:spPr>
          <a:xfrm>
            <a:off x="2595175" y="3034525"/>
            <a:ext cx="1832700" cy="22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17" name="Google Shape;1717;p99"/>
          <p:cNvCxnSpPr>
            <a:stCxn id="1711" idx="1"/>
            <a:endCxn id="1716" idx="0"/>
          </p:cNvCxnSpPr>
          <p:nvPr/>
        </p:nvCxnSpPr>
        <p:spPr>
          <a:xfrm flipH="1">
            <a:off x="3511575" y="1250613"/>
            <a:ext cx="604500" cy="17838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닷넷데브" id="1718" name="Google Shape;1718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/>
          <p:nvPr>
            <p:ph idx="1" type="subTitle"/>
          </p:nvPr>
        </p:nvSpPr>
        <p:spPr>
          <a:xfrm>
            <a:off x="609175" y="2090300"/>
            <a:ext cx="6780600" cy="20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DDD(Domain-Driven-Design)</a:t>
            </a:r>
            <a:r>
              <a:rPr lang="en" sz="1700"/>
              <a:t>을 적용 하기 위한 방법론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몇가지 </a:t>
            </a:r>
            <a:r>
              <a:rPr lang="en" sz="1700"/>
              <a:t>상속에 관한 </a:t>
            </a:r>
            <a:r>
              <a:rPr lang="en" sz="1700"/>
              <a:t>엄격한 </a:t>
            </a:r>
            <a:r>
              <a:rPr b="1" lang="en" sz="1700"/>
              <a:t>원칙(Principle)</a:t>
            </a:r>
            <a:r>
              <a:rPr lang="en" sz="1700"/>
              <a:t>을 제외하고는 생각보다 자유롭습니다.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그 말인 즉슨….</a:t>
            </a:r>
            <a:endParaRPr sz="1700"/>
          </a:p>
        </p:txBody>
      </p:sp>
      <p:sp>
        <p:nvSpPr>
          <p:cNvPr id="633" name="Google Shape;633;p55"/>
          <p:cNvSpPr txBox="1"/>
          <p:nvPr>
            <p:ph type="title"/>
          </p:nvPr>
        </p:nvSpPr>
        <p:spPr>
          <a:xfrm>
            <a:off x="713225" y="890025"/>
            <a:ext cx="6467700" cy="10164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클린아키텍쳐</a:t>
            </a:r>
            <a:endParaRPr sz="6000"/>
          </a:p>
        </p:txBody>
      </p:sp>
      <p:pic>
        <p:nvPicPr>
          <p:cNvPr descr="닷넷데브" id="634" name="Google Shape;6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00"/>
          <p:cNvSpPr txBox="1"/>
          <p:nvPr>
            <p:ph idx="6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INF.. &gt; PERSISTENCE &gt; </a:t>
            </a:r>
            <a:r>
              <a:rPr lang="en" sz="3700"/>
              <a:t>REPOSITORY</a:t>
            </a:r>
            <a:endParaRPr sz="3700"/>
          </a:p>
        </p:txBody>
      </p:sp>
      <p:pic>
        <p:nvPicPr>
          <p:cNvPr id="1724" name="Google Shape;172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00" y="658325"/>
            <a:ext cx="8092575" cy="2412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5" name="Google Shape;172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00" y="948050"/>
            <a:ext cx="4933326" cy="3737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6" name="Google Shape;1726;p100"/>
          <p:cNvSpPr/>
          <p:nvPr/>
        </p:nvSpPr>
        <p:spPr>
          <a:xfrm>
            <a:off x="599500" y="1097225"/>
            <a:ext cx="2580000" cy="57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7" name="Google Shape;172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593" y="2129588"/>
            <a:ext cx="6983200" cy="13746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8" name="Google Shape;1728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7175" y="662188"/>
            <a:ext cx="3622600" cy="128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29" name="Google Shape;1729;p100"/>
          <p:cNvCxnSpPr/>
          <p:nvPr/>
        </p:nvCxnSpPr>
        <p:spPr>
          <a:xfrm>
            <a:off x="3833200" y="2708100"/>
            <a:ext cx="3694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0" name="Google Shape;1730;p100"/>
          <p:cNvSpPr/>
          <p:nvPr/>
        </p:nvSpPr>
        <p:spPr>
          <a:xfrm>
            <a:off x="4959500" y="1249625"/>
            <a:ext cx="2960100" cy="2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31" name="Google Shape;1731;p100"/>
          <p:cNvCxnSpPr>
            <a:stCxn id="1730" idx="2"/>
          </p:cNvCxnSpPr>
          <p:nvPr/>
        </p:nvCxnSpPr>
        <p:spPr>
          <a:xfrm flipH="1" rot="-5400000">
            <a:off x="6439550" y="1525625"/>
            <a:ext cx="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2" name="Google Shape;1732;p100"/>
          <p:cNvCxnSpPr>
            <a:stCxn id="1730" idx="2"/>
          </p:cNvCxnSpPr>
          <p:nvPr/>
        </p:nvCxnSpPr>
        <p:spPr>
          <a:xfrm rot="5400000">
            <a:off x="5673350" y="1530425"/>
            <a:ext cx="771000" cy="761400"/>
          </a:xfrm>
          <a:prstGeom prst="bentConnector3">
            <a:avLst>
              <a:gd fmla="val 9896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닷넷데브" id="1733" name="Google Shape;1733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01"/>
          <p:cNvSpPr txBox="1"/>
          <p:nvPr>
            <p:ph idx="6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INF.. &gt; PERSISTENCE &gt; </a:t>
            </a:r>
            <a:r>
              <a:rPr lang="en" sz="3700"/>
              <a:t>REPOSITORY</a:t>
            </a:r>
            <a:endParaRPr sz="3700"/>
          </a:p>
        </p:txBody>
      </p:sp>
      <p:pic>
        <p:nvPicPr>
          <p:cNvPr id="1739" name="Google Shape;173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00" y="658325"/>
            <a:ext cx="8092575" cy="2412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0" name="Google Shape;174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00" y="948050"/>
            <a:ext cx="4933326" cy="3737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1" name="Google Shape;1741;p101"/>
          <p:cNvSpPr/>
          <p:nvPr/>
        </p:nvSpPr>
        <p:spPr>
          <a:xfrm>
            <a:off x="615225" y="1588675"/>
            <a:ext cx="4551900" cy="177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2" name="Google Shape;174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13" y="1588663"/>
            <a:ext cx="8029575" cy="22764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43" name="Google Shape;1743;p101"/>
          <p:cNvCxnSpPr/>
          <p:nvPr/>
        </p:nvCxnSpPr>
        <p:spPr>
          <a:xfrm flipH="1" rot="10800000">
            <a:off x="1540075" y="2988500"/>
            <a:ext cx="3351900" cy="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01"/>
          <p:cNvCxnSpPr/>
          <p:nvPr/>
        </p:nvCxnSpPr>
        <p:spPr>
          <a:xfrm>
            <a:off x="1540075" y="3681100"/>
            <a:ext cx="5805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닷넷데브" id="1745" name="Google Shape;1745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02"/>
          <p:cNvSpPr txBox="1"/>
          <p:nvPr>
            <p:ph idx="6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INF.. &gt; PERSISTENCE &gt; </a:t>
            </a:r>
            <a:r>
              <a:rPr lang="en" sz="3700"/>
              <a:t>REPOSITORY</a:t>
            </a:r>
            <a:endParaRPr sz="3700"/>
          </a:p>
        </p:txBody>
      </p:sp>
      <p:pic>
        <p:nvPicPr>
          <p:cNvPr id="1751" name="Google Shape;175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00" y="658325"/>
            <a:ext cx="8092575" cy="2412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2" name="Google Shape;175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00" y="948050"/>
            <a:ext cx="4933326" cy="3737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3" name="Google Shape;1753;p102"/>
          <p:cNvSpPr/>
          <p:nvPr/>
        </p:nvSpPr>
        <p:spPr>
          <a:xfrm>
            <a:off x="591625" y="3366000"/>
            <a:ext cx="4095600" cy="124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4" name="Google Shape;1754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875" y="1185863"/>
            <a:ext cx="7334250" cy="27717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55" name="Google Shape;1755;p102"/>
          <p:cNvCxnSpPr/>
          <p:nvPr/>
        </p:nvCxnSpPr>
        <p:spPr>
          <a:xfrm>
            <a:off x="1280550" y="2574450"/>
            <a:ext cx="2706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6" name="Google Shape;1756;p102"/>
          <p:cNvCxnSpPr/>
          <p:nvPr/>
        </p:nvCxnSpPr>
        <p:spPr>
          <a:xfrm>
            <a:off x="1280550" y="3591950"/>
            <a:ext cx="2706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닷넷데브" id="1757" name="Google Shape;1757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03"/>
          <p:cNvSpPr txBox="1"/>
          <p:nvPr>
            <p:ph idx="6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INF.. &gt; PERSISTENCE &gt; </a:t>
            </a:r>
            <a:r>
              <a:rPr lang="en" sz="3700"/>
              <a:t>UNITOFWORK</a:t>
            </a:r>
            <a:endParaRPr sz="3700"/>
          </a:p>
        </p:txBody>
      </p:sp>
      <p:pic>
        <p:nvPicPr>
          <p:cNvPr id="1763" name="Google Shape;176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50" y="1301500"/>
            <a:ext cx="6915150" cy="2447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4" name="Google Shape;1764;p103"/>
          <p:cNvSpPr/>
          <p:nvPr/>
        </p:nvSpPr>
        <p:spPr>
          <a:xfrm>
            <a:off x="833475" y="1646725"/>
            <a:ext cx="5136600" cy="38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5" name="Google Shape;176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475" y="2167450"/>
            <a:ext cx="7438349" cy="282994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66" name="Google Shape;1766;p103"/>
          <p:cNvCxnSpPr/>
          <p:nvPr/>
        </p:nvCxnSpPr>
        <p:spPr>
          <a:xfrm>
            <a:off x="5300350" y="3927300"/>
            <a:ext cx="2850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7" name="Google Shape;176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350" y="539500"/>
            <a:ext cx="6674679" cy="81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닷넷데브" id="1768" name="Google Shape;1768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104"/>
          <p:cNvSpPr txBox="1"/>
          <p:nvPr>
            <p:ph idx="6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INF.. &gt; PERSISTENCE &gt; </a:t>
            </a:r>
            <a:r>
              <a:rPr lang="en" sz="3700"/>
              <a:t>UNITOFWORK</a:t>
            </a:r>
            <a:endParaRPr sz="3700"/>
          </a:p>
        </p:txBody>
      </p:sp>
      <p:pic>
        <p:nvPicPr>
          <p:cNvPr id="1774" name="Google Shape;177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50" y="539500"/>
            <a:ext cx="691515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104"/>
          <p:cNvSpPr/>
          <p:nvPr/>
        </p:nvSpPr>
        <p:spPr>
          <a:xfrm>
            <a:off x="824875" y="1348375"/>
            <a:ext cx="5136600" cy="38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6" name="Google Shape;1776;p104"/>
          <p:cNvSpPr/>
          <p:nvPr/>
        </p:nvSpPr>
        <p:spPr>
          <a:xfrm>
            <a:off x="824875" y="1827050"/>
            <a:ext cx="5540100" cy="83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7" name="Google Shape;177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350" y="539500"/>
            <a:ext cx="4162425" cy="9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8" name="Google Shape;177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538" y="1655275"/>
            <a:ext cx="7541874" cy="3176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9" name="Google Shape;1779;p104"/>
          <p:cNvSpPr/>
          <p:nvPr/>
        </p:nvSpPr>
        <p:spPr>
          <a:xfrm>
            <a:off x="1088900" y="2127550"/>
            <a:ext cx="5061600" cy="83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0" name="Google Shape;1780;p104"/>
          <p:cNvSpPr/>
          <p:nvPr/>
        </p:nvSpPr>
        <p:spPr>
          <a:xfrm>
            <a:off x="1088900" y="3172900"/>
            <a:ext cx="7130700" cy="148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81" name="Google Shape;1781;p104"/>
          <p:cNvCxnSpPr/>
          <p:nvPr/>
        </p:nvCxnSpPr>
        <p:spPr>
          <a:xfrm>
            <a:off x="4733675" y="881425"/>
            <a:ext cx="3005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닷넷데브" id="1782" name="Google Shape;1782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05"/>
          <p:cNvSpPr txBox="1"/>
          <p:nvPr>
            <p:ph idx="6"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INF.. &gt; PERSISTENCE &gt; </a:t>
            </a:r>
            <a:r>
              <a:rPr lang="en" sz="3700"/>
              <a:t>UNITOFWORK</a:t>
            </a:r>
            <a:endParaRPr sz="3700"/>
          </a:p>
        </p:txBody>
      </p:sp>
      <p:pic>
        <p:nvPicPr>
          <p:cNvPr id="1788" name="Google Shape;178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50" y="539500"/>
            <a:ext cx="691515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105"/>
          <p:cNvSpPr/>
          <p:nvPr/>
        </p:nvSpPr>
        <p:spPr>
          <a:xfrm>
            <a:off x="824875" y="1827050"/>
            <a:ext cx="5540100" cy="83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0" name="Google Shape;179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350" y="539500"/>
            <a:ext cx="4162425" cy="99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1" name="Google Shape;179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538" y="1655275"/>
            <a:ext cx="7541874" cy="3176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2" name="Google Shape;1792;p105"/>
          <p:cNvSpPr/>
          <p:nvPr/>
        </p:nvSpPr>
        <p:spPr>
          <a:xfrm>
            <a:off x="1088900" y="2127550"/>
            <a:ext cx="5061600" cy="83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3" name="Google Shape;1793;p105"/>
          <p:cNvSpPr/>
          <p:nvPr/>
        </p:nvSpPr>
        <p:spPr>
          <a:xfrm>
            <a:off x="1088900" y="3172900"/>
            <a:ext cx="7130700" cy="148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94" name="Google Shape;1794;p105"/>
          <p:cNvCxnSpPr/>
          <p:nvPr/>
        </p:nvCxnSpPr>
        <p:spPr>
          <a:xfrm>
            <a:off x="4733675" y="881425"/>
            <a:ext cx="3005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닷넷데브" id="1795" name="Google Shape;1795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닷넷데브" id="1800" name="Google Shape;180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1" name="Google Shape;1801;p106"/>
          <p:cNvGrpSpPr/>
          <p:nvPr/>
        </p:nvGrpSpPr>
        <p:grpSpPr>
          <a:xfrm>
            <a:off x="713225" y="534900"/>
            <a:ext cx="6281356" cy="3997492"/>
            <a:chOff x="69869" y="58362"/>
            <a:chExt cx="7328615" cy="4932739"/>
          </a:xfrm>
        </p:grpSpPr>
        <p:grpSp>
          <p:nvGrpSpPr>
            <p:cNvPr id="1802" name="Google Shape;1802;p106"/>
            <p:cNvGrpSpPr/>
            <p:nvPr/>
          </p:nvGrpSpPr>
          <p:grpSpPr>
            <a:xfrm>
              <a:off x="69869" y="152400"/>
              <a:ext cx="7328615" cy="4838701"/>
              <a:chOff x="69869" y="152400"/>
              <a:chExt cx="7328615" cy="4838701"/>
            </a:xfrm>
          </p:grpSpPr>
          <p:pic>
            <p:nvPicPr>
              <p:cNvPr id="1803" name="Google Shape;1803;p10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745513" y="152400"/>
                <a:ext cx="5652972" cy="483870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04" name="Google Shape;1804;p106"/>
              <p:cNvGrpSpPr/>
              <p:nvPr/>
            </p:nvGrpSpPr>
            <p:grpSpPr>
              <a:xfrm>
                <a:off x="5878394" y="1007204"/>
                <a:ext cx="1032712" cy="1447307"/>
                <a:chOff x="910723" y="1508212"/>
                <a:chExt cx="251660" cy="350166"/>
              </a:xfrm>
            </p:grpSpPr>
            <p:sp>
              <p:nvSpPr>
                <p:cNvPr id="1805" name="Google Shape;1805;p106"/>
                <p:cNvSpPr/>
                <p:nvPr/>
              </p:nvSpPr>
              <p:spPr>
                <a:xfrm>
                  <a:off x="910723" y="1508212"/>
                  <a:ext cx="251660" cy="350166"/>
                </a:xfrm>
                <a:custGeom>
                  <a:rect b="b" l="l" r="r" t="t"/>
                  <a:pathLst>
                    <a:path extrusionOk="0" h="11002" w="7907">
                      <a:moveTo>
                        <a:pt x="3942" y="334"/>
                      </a:moveTo>
                      <a:cubicBezTo>
                        <a:pt x="4132" y="334"/>
                        <a:pt x="4299" y="441"/>
                        <a:pt x="4394" y="608"/>
                      </a:cubicBezTo>
                      <a:cubicBezTo>
                        <a:pt x="4418" y="644"/>
                        <a:pt x="4466" y="679"/>
                        <a:pt x="4525" y="679"/>
                      </a:cubicBezTo>
                      <a:lnTo>
                        <a:pt x="5132" y="679"/>
                      </a:lnTo>
                      <a:cubicBezTo>
                        <a:pt x="5240" y="679"/>
                        <a:pt x="5311" y="763"/>
                        <a:pt x="5311" y="858"/>
                      </a:cubicBezTo>
                      <a:lnTo>
                        <a:pt x="5311" y="1382"/>
                      </a:lnTo>
                      <a:lnTo>
                        <a:pt x="2573" y="1382"/>
                      </a:lnTo>
                      <a:lnTo>
                        <a:pt x="2573" y="858"/>
                      </a:lnTo>
                      <a:cubicBezTo>
                        <a:pt x="2573" y="751"/>
                        <a:pt x="2668" y="679"/>
                        <a:pt x="2751" y="679"/>
                      </a:cubicBezTo>
                      <a:lnTo>
                        <a:pt x="3358" y="679"/>
                      </a:lnTo>
                      <a:cubicBezTo>
                        <a:pt x="3418" y="679"/>
                        <a:pt x="3466" y="644"/>
                        <a:pt x="3501" y="608"/>
                      </a:cubicBezTo>
                      <a:cubicBezTo>
                        <a:pt x="3585" y="441"/>
                        <a:pt x="3763" y="334"/>
                        <a:pt x="3942" y="334"/>
                      </a:cubicBezTo>
                      <a:close/>
                      <a:moveTo>
                        <a:pt x="7240" y="1013"/>
                      </a:moveTo>
                      <a:cubicBezTo>
                        <a:pt x="7442" y="1013"/>
                        <a:pt x="7609" y="1179"/>
                        <a:pt x="7609" y="1370"/>
                      </a:cubicBezTo>
                      <a:lnTo>
                        <a:pt x="7609" y="10323"/>
                      </a:lnTo>
                      <a:lnTo>
                        <a:pt x="7585" y="10323"/>
                      </a:lnTo>
                      <a:cubicBezTo>
                        <a:pt x="7585" y="10514"/>
                        <a:pt x="7430" y="10681"/>
                        <a:pt x="7228" y="10681"/>
                      </a:cubicBezTo>
                      <a:lnTo>
                        <a:pt x="691" y="10681"/>
                      </a:lnTo>
                      <a:cubicBezTo>
                        <a:pt x="501" y="10681"/>
                        <a:pt x="334" y="10514"/>
                        <a:pt x="334" y="10323"/>
                      </a:cubicBezTo>
                      <a:lnTo>
                        <a:pt x="334" y="1370"/>
                      </a:lnTo>
                      <a:cubicBezTo>
                        <a:pt x="334" y="1179"/>
                        <a:pt x="501" y="1013"/>
                        <a:pt x="691" y="1013"/>
                      </a:cubicBezTo>
                      <a:lnTo>
                        <a:pt x="2263" y="1013"/>
                      </a:lnTo>
                      <a:lnTo>
                        <a:pt x="2263" y="1537"/>
                      </a:lnTo>
                      <a:cubicBezTo>
                        <a:pt x="2263" y="1632"/>
                        <a:pt x="2335" y="1703"/>
                        <a:pt x="2418" y="1703"/>
                      </a:cubicBezTo>
                      <a:lnTo>
                        <a:pt x="5525" y="1703"/>
                      </a:lnTo>
                      <a:cubicBezTo>
                        <a:pt x="5609" y="1703"/>
                        <a:pt x="5680" y="1632"/>
                        <a:pt x="5680" y="1537"/>
                      </a:cubicBezTo>
                      <a:lnTo>
                        <a:pt x="5680" y="1013"/>
                      </a:lnTo>
                      <a:close/>
                      <a:moveTo>
                        <a:pt x="3954" y="1"/>
                      </a:moveTo>
                      <a:cubicBezTo>
                        <a:pt x="3692" y="1"/>
                        <a:pt x="3442" y="144"/>
                        <a:pt x="3275" y="346"/>
                      </a:cubicBezTo>
                      <a:lnTo>
                        <a:pt x="2751" y="346"/>
                      </a:lnTo>
                      <a:cubicBezTo>
                        <a:pt x="2525" y="346"/>
                        <a:pt x="2335" y="501"/>
                        <a:pt x="2275" y="691"/>
                      </a:cubicBezTo>
                      <a:lnTo>
                        <a:pt x="680" y="691"/>
                      </a:lnTo>
                      <a:cubicBezTo>
                        <a:pt x="310" y="691"/>
                        <a:pt x="1" y="989"/>
                        <a:pt x="1" y="1382"/>
                      </a:cubicBezTo>
                      <a:lnTo>
                        <a:pt x="1" y="10323"/>
                      </a:lnTo>
                      <a:cubicBezTo>
                        <a:pt x="1" y="10692"/>
                        <a:pt x="299" y="11002"/>
                        <a:pt x="680" y="11002"/>
                      </a:cubicBezTo>
                      <a:lnTo>
                        <a:pt x="7216" y="11002"/>
                      </a:lnTo>
                      <a:cubicBezTo>
                        <a:pt x="7585" y="11002"/>
                        <a:pt x="7907" y="10704"/>
                        <a:pt x="7907" y="10323"/>
                      </a:cubicBezTo>
                      <a:lnTo>
                        <a:pt x="7907" y="1382"/>
                      </a:lnTo>
                      <a:cubicBezTo>
                        <a:pt x="7907" y="989"/>
                        <a:pt x="7609" y="691"/>
                        <a:pt x="7228" y="691"/>
                      </a:cubicBezTo>
                      <a:lnTo>
                        <a:pt x="5644" y="691"/>
                      </a:lnTo>
                      <a:cubicBezTo>
                        <a:pt x="5561" y="501"/>
                        <a:pt x="5383" y="346"/>
                        <a:pt x="5168" y="346"/>
                      </a:cubicBezTo>
                      <a:lnTo>
                        <a:pt x="4644" y="346"/>
                      </a:lnTo>
                      <a:cubicBezTo>
                        <a:pt x="4478" y="144"/>
                        <a:pt x="4228" y="1"/>
                        <a:pt x="3954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106"/>
                <p:cNvSpPr/>
                <p:nvPr/>
              </p:nvSpPr>
              <p:spPr>
                <a:xfrm>
                  <a:off x="1031604" y="1530205"/>
                  <a:ext cx="10280" cy="10248"/>
                </a:xfrm>
                <a:custGeom>
                  <a:rect b="b" l="l" r="r" t="t"/>
                  <a:pathLst>
                    <a:path extrusionOk="0" h="322" w="323">
                      <a:moveTo>
                        <a:pt x="156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22"/>
                        <a:pt x="156" y="322"/>
                      </a:cubicBezTo>
                      <a:cubicBezTo>
                        <a:pt x="251" y="322"/>
                        <a:pt x="322" y="250"/>
                        <a:pt x="322" y="167"/>
                      </a:cubicBezTo>
                      <a:cubicBezTo>
                        <a:pt x="322" y="72"/>
                        <a:pt x="251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106"/>
                <p:cNvSpPr/>
                <p:nvPr/>
              </p:nvSpPr>
              <p:spPr>
                <a:xfrm>
                  <a:off x="932334" y="1551784"/>
                  <a:ext cx="208088" cy="273653"/>
                </a:xfrm>
                <a:custGeom>
                  <a:rect b="b" l="l" r="r" t="t"/>
                  <a:pathLst>
                    <a:path extrusionOk="0" h="8598" w="6538">
                      <a:moveTo>
                        <a:pt x="167" y="1"/>
                      </a:moveTo>
                      <a:cubicBezTo>
                        <a:pt x="72" y="1"/>
                        <a:pt x="1" y="84"/>
                        <a:pt x="1" y="168"/>
                      </a:cubicBezTo>
                      <a:lnTo>
                        <a:pt x="1" y="8430"/>
                      </a:lnTo>
                      <a:cubicBezTo>
                        <a:pt x="1" y="8526"/>
                        <a:pt x="72" y="8597"/>
                        <a:pt x="167" y="8597"/>
                      </a:cubicBezTo>
                      <a:lnTo>
                        <a:pt x="6358" y="8597"/>
                      </a:lnTo>
                      <a:cubicBezTo>
                        <a:pt x="6442" y="8597"/>
                        <a:pt x="6525" y="8526"/>
                        <a:pt x="6525" y="8430"/>
                      </a:cubicBezTo>
                      <a:lnTo>
                        <a:pt x="6525" y="168"/>
                      </a:lnTo>
                      <a:cubicBezTo>
                        <a:pt x="6537" y="84"/>
                        <a:pt x="6466" y="13"/>
                        <a:pt x="6370" y="13"/>
                      </a:cubicBezTo>
                      <a:lnTo>
                        <a:pt x="5513" y="13"/>
                      </a:lnTo>
                      <a:cubicBezTo>
                        <a:pt x="5418" y="13"/>
                        <a:pt x="5346" y="84"/>
                        <a:pt x="5346" y="168"/>
                      </a:cubicBezTo>
                      <a:cubicBezTo>
                        <a:pt x="5346" y="263"/>
                        <a:pt x="5418" y="334"/>
                        <a:pt x="5513" y="334"/>
                      </a:cubicBezTo>
                      <a:lnTo>
                        <a:pt x="6204" y="334"/>
                      </a:lnTo>
                      <a:lnTo>
                        <a:pt x="6204" y="8264"/>
                      </a:lnTo>
                      <a:lnTo>
                        <a:pt x="334" y="8264"/>
                      </a:lnTo>
                      <a:lnTo>
                        <a:pt x="334" y="334"/>
                      </a:lnTo>
                      <a:lnTo>
                        <a:pt x="1024" y="334"/>
                      </a:lnTo>
                      <a:cubicBezTo>
                        <a:pt x="1120" y="334"/>
                        <a:pt x="1191" y="263"/>
                        <a:pt x="1191" y="168"/>
                      </a:cubicBezTo>
                      <a:cubicBezTo>
                        <a:pt x="1191" y="84"/>
                        <a:pt x="1120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106"/>
                <p:cNvSpPr/>
                <p:nvPr/>
              </p:nvSpPr>
              <p:spPr>
                <a:xfrm>
                  <a:off x="965689" y="1661302"/>
                  <a:ext cx="32241" cy="32241"/>
                </a:xfrm>
                <a:custGeom>
                  <a:rect b="b" l="l" r="r" t="t"/>
                  <a:pathLst>
                    <a:path extrusionOk="0" h="1013" w="1013">
                      <a:moveTo>
                        <a:pt x="500" y="346"/>
                      </a:moveTo>
                      <a:cubicBezTo>
                        <a:pt x="608" y="346"/>
                        <a:pt x="679" y="441"/>
                        <a:pt x="679" y="525"/>
                      </a:cubicBezTo>
                      <a:cubicBezTo>
                        <a:pt x="703" y="620"/>
                        <a:pt x="608" y="703"/>
                        <a:pt x="500" y="703"/>
                      </a:cubicBezTo>
                      <a:cubicBezTo>
                        <a:pt x="405" y="703"/>
                        <a:pt x="322" y="620"/>
                        <a:pt x="322" y="525"/>
                      </a:cubicBezTo>
                      <a:cubicBezTo>
                        <a:pt x="322" y="417"/>
                        <a:pt x="417" y="346"/>
                        <a:pt x="500" y="346"/>
                      </a:cubicBezTo>
                      <a:close/>
                      <a:moveTo>
                        <a:pt x="500" y="1"/>
                      </a:moveTo>
                      <a:cubicBezTo>
                        <a:pt x="227" y="1"/>
                        <a:pt x="0" y="227"/>
                        <a:pt x="0" y="513"/>
                      </a:cubicBezTo>
                      <a:cubicBezTo>
                        <a:pt x="0" y="787"/>
                        <a:pt x="227" y="1013"/>
                        <a:pt x="500" y="1013"/>
                      </a:cubicBezTo>
                      <a:cubicBezTo>
                        <a:pt x="786" y="1013"/>
                        <a:pt x="1012" y="787"/>
                        <a:pt x="1012" y="513"/>
                      </a:cubicBezTo>
                      <a:cubicBezTo>
                        <a:pt x="1012" y="227"/>
                        <a:pt x="786" y="1"/>
                        <a:pt x="500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106"/>
                <p:cNvSpPr/>
                <p:nvPr/>
              </p:nvSpPr>
              <p:spPr>
                <a:xfrm>
                  <a:off x="965689" y="1710571"/>
                  <a:ext cx="32241" cy="32241"/>
                </a:xfrm>
                <a:custGeom>
                  <a:rect b="b" l="l" r="r" t="t"/>
                  <a:pathLst>
                    <a:path extrusionOk="0" h="1013" w="1013">
                      <a:moveTo>
                        <a:pt x="500" y="346"/>
                      </a:moveTo>
                      <a:cubicBezTo>
                        <a:pt x="608" y="346"/>
                        <a:pt x="679" y="441"/>
                        <a:pt x="679" y="524"/>
                      </a:cubicBezTo>
                      <a:cubicBezTo>
                        <a:pt x="679" y="608"/>
                        <a:pt x="608" y="703"/>
                        <a:pt x="500" y="703"/>
                      </a:cubicBezTo>
                      <a:cubicBezTo>
                        <a:pt x="405" y="703"/>
                        <a:pt x="322" y="608"/>
                        <a:pt x="322" y="524"/>
                      </a:cubicBezTo>
                      <a:cubicBezTo>
                        <a:pt x="322" y="441"/>
                        <a:pt x="417" y="346"/>
                        <a:pt x="500" y="346"/>
                      </a:cubicBezTo>
                      <a:close/>
                      <a:moveTo>
                        <a:pt x="500" y="1"/>
                      </a:moveTo>
                      <a:cubicBezTo>
                        <a:pt x="227" y="1"/>
                        <a:pt x="0" y="227"/>
                        <a:pt x="0" y="513"/>
                      </a:cubicBezTo>
                      <a:cubicBezTo>
                        <a:pt x="0" y="786"/>
                        <a:pt x="227" y="1013"/>
                        <a:pt x="500" y="1013"/>
                      </a:cubicBezTo>
                      <a:cubicBezTo>
                        <a:pt x="786" y="1013"/>
                        <a:pt x="1012" y="786"/>
                        <a:pt x="1012" y="513"/>
                      </a:cubicBezTo>
                      <a:cubicBezTo>
                        <a:pt x="1012" y="227"/>
                        <a:pt x="786" y="1"/>
                        <a:pt x="500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106"/>
                <p:cNvSpPr/>
                <p:nvPr/>
              </p:nvSpPr>
              <p:spPr>
                <a:xfrm>
                  <a:off x="965689" y="1760604"/>
                  <a:ext cx="32241" cy="31859"/>
                </a:xfrm>
                <a:custGeom>
                  <a:rect b="b" l="l" r="r" t="t"/>
                  <a:pathLst>
                    <a:path extrusionOk="0" h="1001" w="1013">
                      <a:moveTo>
                        <a:pt x="500" y="322"/>
                      </a:moveTo>
                      <a:cubicBezTo>
                        <a:pt x="608" y="322"/>
                        <a:pt x="679" y="417"/>
                        <a:pt x="679" y="500"/>
                      </a:cubicBezTo>
                      <a:cubicBezTo>
                        <a:pt x="703" y="596"/>
                        <a:pt x="608" y="679"/>
                        <a:pt x="500" y="679"/>
                      </a:cubicBezTo>
                      <a:cubicBezTo>
                        <a:pt x="405" y="679"/>
                        <a:pt x="322" y="584"/>
                        <a:pt x="322" y="500"/>
                      </a:cubicBezTo>
                      <a:cubicBezTo>
                        <a:pt x="322" y="393"/>
                        <a:pt x="417" y="322"/>
                        <a:pt x="500" y="322"/>
                      </a:cubicBezTo>
                      <a:close/>
                      <a:moveTo>
                        <a:pt x="500" y="0"/>
                      </a:moveTo>
                      <a:cubicBezTo>
                        <a:pt x="227" y="0"/>
                        <a:pt x="0" y="215"/>
                        <a:pt x="0" y="500"/>
                      </a:cubicBezTo>
                      <a:cubicBezTo>
                        <a:pt x="0" y="786"/>
                        <a:pt x="227" y="1000"/>
                        <a:pt x="500" y="1000"/>
                      </a:cubicBezTo>
                      <a:cubicBezTo>
                        <a:pt x="786" y="1000"/>
                        <a:pt x="1012" y="786"/>
                        <a:pt x="1012" y="500"/>
                      </a:cubicBezTo>
                      <a:cubicBezTo>
                        <a:pt x="1012" y="215"/>
                        <a:pt x="786" y="0"/>
                        <a:pt x="500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106"/>
                <p:cNvSpPr/>
                <p:nvPr/>
              </p:nvSpPr>
              <p:spPr>
                <a:xfrm>
                  <a:off x="1009643" y="1661302"/>
                  <a:ext cx="59899" cy="10662"/>
                </a:xfrm>
                <a:custGeom>
                  <a:rect b="b" l="l" r="r" t="t"/>
                  <a:pathLst>
                    <a:path extrusionOk="0" h="335" w="1882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67"/>
                      </a:cubicBezTo>
                      <a:cubicBezTo>
                        <a:pt x="0" y="263"/>
                        <a:pt x="72" y="334"/>
                        <a:pt x="167" y="334"/>
                      </a:cubicBezTo>
                      <a:lnTo>
                        <a:pt x="1715" y="334"/>
                      </a:lnTo>
                      <a:cubicBezTo>
                        <a:pt x="1798" y="334"/>
                        <a:pt x="1882" y="263"/>
                        <a:pt x="1882" y="167"/>
                      </a:cubicBezTo>
                      <a:cubicBezTo>
                        <a:pt x="1882" y="72"/>
                        <a:pt x="1798" y="1"/>
                        <a:pt x="1715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106"/>
                <p:cNvSpPr/>
                <p:nvPr/>
              </p:nvSpPr>
              <p:spPr>
                <a:xfrm>
                  <a:off x="1009643" y="1683677"/>
                  <a:ext cx="98188" cy="10630"/>
                </a:xfrm>
                <a:custGeom>
                  <a:rect b="b" l="l" r="r" t="t"/>
                  <a:pathLst>
                    <a:path extrusionOk="0" h="334" w="3085">
                      <a:moveTo>
                        <a:pt x="167" y="0"/>
                      </a:moveTo>
                      <a:cubicBezTo>
                        <a:pt x="72" y="0"/>
                        <a:pt x="0" y="72"/>
                        <a:pt x="0" y="167"/>
                      </a:cubicBezTo>
                      <a:cubicBezTo>
                        <a:pt x="0" y="250"/>
                        <a:pt x="72" y="334"/>
                        <a:pt x="167" y="334"/>
                      </a:cubicBezTo>
                      <a:lnTo>
                        <a:pt x="2917" y="334"/>
                      </a:lnTo>
                      <a:cubicBezTo>
                        <a:pt x="3013" y="334"/>
                        <a:pt x="3084" y="250"/>
                        <a:pt x="3084" y="167"/>
                      </a:cubicBezTo>
                      <a:cubicBezTo>
                        <a:pt x="3084" y="72"/>
                        <a:pt x="3013" y="0"/>
                        <a:pt x="291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106"/>
                <p:cNvSpPr/>
                <p:nvPr/>
              </p:nvSpPr>
              <p:spPr>
                <a:xfrm>
                  <a:off x="1009643" y="1710571"/>
                  <a:ext cx="59899" cy="10630"/>
                </a:xfrm>
                <a:custGeom>
                  <a:rect b="b" l="l" r="r" t="t"/>
                  <a:pathLst>
                    <a:path extrusionOk="0" h="334" w="1882">
                      <a:moveTo>
                        <a:pt x="167" y="1"/>
                      </a:moveTo>
                      <a:cubicBezTo>
                        <a:pt x="72" y="1"/>
                        <a:pt x="0" y="84"/>
                        <a:pt x="0" y="167"/>
                      </a:cubicBezTo>
                      <a:cubicBezTo>
                        <a:pt x="0" y="263"/>
                        <a:pt x="72" y="334"/>
                        <a:pt x="167" y="334"/>
                      </a:cubicBezTo>
                      <a:lnTo>
                        <a:pt x="1715" y="334"/>
                      </a:lnTo>
                      <a:cubicBezTo>
                        <a:pt x="1798" y="334"/>
                        <a:pt x="1882" y="263"/>
                        <a:pt x="1882" y="167"/>
                      </a:cubicBezTo>
                      <a:cubicBezTo>
                        <a:pt x="1882" y="84"/>
                        <a:pt x="1798" y="1"/>
                        <a:pt x="1715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106"/>
                <p:cNvSpPr/>
                <p:nvPr/>
              </p:nvSpPr>
              <p:spPr>
                <a:xfrm>
                  <a:off x="1009643" y="1732946"/>
                  <a:ext cx="98188" cy="10630"/>
                </a:xfrm>
                <a:custGeom>
                  <a:rect b="b" l="l" r="r" t="t"/>
                  <a:pathLst>
                    <a:path extrusionOk="0" h="334" w="3085">
                      <a:moveTo>
                        <a:pt x="167" y="0"/>
                      </a:moveTo>
                      <a:cubicBezTo>
                        <a:pt x="72" y="0"/>
                        <a:pt x="0" y="71"/>
                        <a:pt x="0" y="167"/>
                      </a:cubicBezTo>
                      <a:cubicBezTo>
                        <a:pt x="0" y="250"/>
                        <a:pt x="72" y="333"/>
                        <a:pt x="167" y="333"/>
                      </a:cubicBezTo>
                      <a:lnTo>
                        <a:pt x="2917" y="333"/>
                      </a:lnTo>
                      <a:cubicBezTo>
                        <a:pt x="3013" y="333"/>
                        <a:pt x="3084" y="250"/>
                        <a:pt x="3084" y="167"/>
                      </a:cubicBezTo>
                      <a:cubicBezTo>
                        <a:pt x="3084" y="71"/>
                        <a:pt x="3013" y="0"/>
                        <a:pt x="291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106"/>
                <p:cNvSpPr/>
                <p:nvPr/>
              </p:nvSpPr>
              <p:spPr>
                <a:xfrm>
                  <a:off x="1009643" y="1760604"/>
                  <a:ext cx="59899" cy="10248"/>
                </a:xfrm>
                <a:custGeom>
                  <a:rect b="b" l="l" r="r" t="t"/>
                  <a:pathLst>
                    <a:path extrusionOk="0" h="322" w="1882">
                      <a:moveTo>
                        <a:pt x="167" y="0"/>
                      </a:moveTo>
                      <a:cubicBezTo>
                        <a:pt x="72" y="0"/>
                        <a:pt x="0" y="72"/>
                        <a:pt x="0" y="155"/>
                      </a:cubicBezTo>
                      <a:cubicBezTo>
                        <a:pt x="0" y="250"/>
                        <a:pt x="72" y="322"/>
                        <a:pt x="167" y="322"/>
                      </a:cubicBezTo>
                      <a:lnTo>
                        <a:pt x="1715" y="322"/>
                      </a:lnTo>
                      <a:cubicBezTo>
                        <a:pt x="1798" y="322"/>
                        <a:pt x="1882" y="250"/>
                        <a:pt x="1882" y="155"/>
                      </a:cubicBezTo>
                      <a:cubicBezTo>
                        <a:pt x="1882" y="72"/>
                        <a:pt x="1798" y="0"/>
                        <a:pt x="1715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106"/>
                <p:cNvSpPr/>
                <p:nvPr/>
              </p:nvSpPr>
              <p:spPr>
                <a:xfrm>
                  <a:off x="1009643" y="1782183"/>
                  <a:ext cx="98188" cy="10662"/>
                </a:xfrm>
                <a:custGeom>
                  <a:rect b="b" l="l" r="r" t="t"/>
                  <a:pathLst>
                    <a:path extrusionOk="0" h="335" w="3085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68"/>
                      </a:cubicBezTo>
                      <a:cubicBezTo>
                        <a:pt x="0" y="251"/>
                        <a:pt x="72" y="334"/>
                        <a:pt x="167" y="334"/>
                      </a:cubicBezTo>
                      <a:lnTo>
                        <a:pt x="2917" y="334"/>
                      </a:lnTo>
                      <a:cubicBezTo>
                        <a:pt x="3013" y="334"/>
                        <a:pt x="3084" y="251"/>
                        <a:pt x="3084" y="168"/>
                      </a:cubicBezTo>
                      <a:cubicBezTo>
                        <a:pt x="3084" y="72"/>
                        <a:pt x="3013" y="1"/>
                        <a:pt x="2917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106"/>
                <p:cNvSpPr/>
                <p:nvPr/>
              </p:nvSpPr>
              <p:spPr>
                <a:xfrm>
                  <a:off x="1009643" y="1579473"/>
                  <a:ext cx="98188" cy="10630"/>
                </a:xfrm>
                <a:custGeom>
                  <a:rect b="b" l="l" r="r" t="t"/>
                  <a:pathLst>
                    <a:path extrusionOk="0" h="334" w="3085">
                      <a:moveTo>
                        <a:pt x="167" y="0"/>
                      </a:moveTo>
                      <a:cubicBezTo>
                        <a:pt x="72" y="0"/>
                        <a:pt x="0" y="71"/>
                        <a:pt x="0" y="167"/>
                      </a:cubicBezTo>
                      <a:cubicBezTo>
                        <a:pt x="0" y="250"/>
                        <a:pt x="72" y="333"/>
                        <a:pt x="167" y="333"/>
                      </a:cubicBezTo>
                      <a:lnTo>
                        <a:pt x="2917" y="333"/>
                      </a:lnTo>
                      <a:cubicBezTo>
                        <a:pt x="3013" y="333"/>
                        <a:pt x="3084" y="250"/>
                        <a:pt x="3084" y="167"/>
                      </a:cubicBezTo>
                      <a:cubicBezTo>
                        <a:pt x="3084" y="71"/>
                        <a:pt x="3013" y="0"/>
                        <a:pt x="2917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106"/>
                <p:cNvSpPr/>
                <p:nvPr/>
              </p:nvSpPr>
              <p:spPr>
                <a:xfrm>
                  <a:off x="965689" y="1628711"/>
                  <a:ext cx="142142" cy="10662"/>
                </a:xfrm>
                <a:custGeom>
                  <a:rect b="b" l="l" r="r" t="t"/>
                  <a:pathLst>
                    <a:path extrusionOk="0" h="335" w="4466">
                      <a:moveTo>
                        <a:pt x="155" y="1"/>
                      </a:moveTo>
                      <a:cubicBezTo>
                        <a:pt x="72" y="1"/>
                        <a:pt x="0" y="72"/>
                        <a:pt x="0" y="168"/>
                      </a:cubicBezTo>
                      <a:cubicBezTo>
                        <a:pt x="0" y="251"/>
                        <a:pt x="72" y="334"/>
                        <a:pt x="155" y="334"/>
                      </a:cubicBezTo>
                      <a:lnTo>
                        <a:pt x="4298" y="334"/>
                      </a:lnTo>
                      <a:cubicBezTo>
                        <a:pt x="4394" y="334"/>
                        <a:pt x="4465" y="251"/>
                        <a:pt x="4465" y="168"/>
                      </a:cubicBezTo>
                      <a:cubicBezTo>
                        <a:pt x="4465" y="72"/>
                        <a:pt x="4394" y="1"/>
                        <a:pt x="4298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106"/>
                <p:cNvSpPr/>
                <p:nvPr/>
              </p:nvSpPr>
              <p:spPr>
                <a:xfrm>
                  <a:off x="1009643" y="1601434"/>
                  <a:ext cx="26926" cy="10280"/>
                </a:xfrm>
                <a:custGeom>
                  <a:rect b="b" l="l" r="r" t="t"/>
                  <a:pathLst>
                    <a:path extrusionOk="0" h="323" w="846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55"/>
                      </a:cubicBezTo>
                      <a:cubicBezTo>
                        <a:pt x="0" y="251"/>
                        <a:pt x="72" y="322"/>
                        <a:pt x="167" y="322"/>
                      </a:cubicBezTo>
                      <a:lnTo>
                        <a:pt x="691" y="322"/>
                      </a:lnTo>
                      <a:cubicBezTo>
                        <a:pt x="774" y="322"/>
                        <a:pt x="846" y="251"/>
                        <a:pt x="846" y="155"/>
                      </a:cubicBezTo>
                      <a:cubicBezTo>
                        <a:pt x="846" y="72"/>
                        <a:pt x="762" y="1"/>
                        <a:pt x="691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106"/>
                <p:cNvSpPr/>
                <p:nvPr/>
              </p:nvSpPr>
              <p:spPr>
                <a:xfrm>
                  <a:off x="1047550" y="1601434"/>
                  <a:ext cx="26926" cy="10280"/>
                </a:xfrm>
                <a:custGeom>
                  <a:rect b="b" l="l" r="r" t="t"/>
                  <a:pathLst>
                    <a:path extrusionOk="0" h="323" w="846">
                      <a:moveTo>
                        <a:pt x="167" y="1"/>
                      </a:moveTo>
                      <a:cubicBezTo>
                        <a:pt x="71" y="1"/>
                        <a:pt x="0" y="72"/>
                        <a:pt x="0" y="155"/>
                      </a:cubicBezTo>
                      <a:cubicBezTo>
                        <a:pt x="0" y="251"/>
                        <a:pt x="71" y="322"/>
                        <a:pt x="167" y="322"/>
                      </a:cubicBezTo>
                      <a:lnTo>
                        <a:pt x="691" y="322"/>
                      </a:lnTo>
                      <a:cubicBezTo>
                        <a:pt x="774" y="322"/>
                        <a:pt x="845" y="251"/>
                        <a:pt x="845" y="155"/>
                      </a:cubicBezTo>
                      <a:cubicBezTo>
                        <a:pt x="845" y="72"/>
                        <a:pt x="774" y="1"/>
                        <a:pt x="691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106"/>
                <p:cNvSpPr/>
                <p:nvPr/>
              </p:nvSpPr>
              <p:spPr>
                <a:xfrm>
                  <a:off x="966071" y="1579473"/>
                  <a:ext cx="32241" cy="32241"/>
                </a:xfrm>
                <a:custGeom>
                  <a:rect b="b" l="l" r="r" t="t"/>
                  <a:pathLst>
                    <a:path extrusionOk="0" h="1013" w="1013">
                      <a:moveTo>
                        <a:pt x="691" y="310"/>
                      </a:moveTo>
                      <a:lnTo>
                        <a:pt x="691" y="691"/>
                      </a:lnTo>
                      <a:lnTo>
                        <a:pt x="310" y="691"/>
                      </a:lnTo>
                      <a:lnTo>
                        <a:pt x="310" y="310"/>
                      </a:lnTo>
                      <a:close/>
                      <a:moveTo>
                        <a:pt x="167" y="0"/>
                      </a:moveTo>
                      <a:cubicBezTo>
                        <a:pt x="72" y="0"/>
                        <a:pt x="0" y="71"/>
                        <a:pt x="0" y="167"/>
                      </a:cubicBezTo>
                      <a:lnTo>
                        <a:pt x="0" y="845"/>
                      </a:lnTo>
                      <a:cubicBezTo>
                        <a:pt x="0" y="941"/>
                        <a:pt x="72" y="1012"/>
                        <a:pt x="167" y="1012"/>
                      </a:cubicBezTo>
                      <a:lnTo>
                        <a:pt x="846" y="1012"/>
                      </a:lnTo>
                      <a:cubicBezTo>
                        <a:pt x="941" y="1012"/>
                        <a:pt x="1012" y="941"/>
                        <a:pt x="1012" y="845"/>
                      </a:cubicBezTo>
                      <a:lnTo>
                        <a:pt x="1012" y="167"/>
                      </a:lnTo>
                      <a:cubicBezTo>
                        <a:pt x="1000" y="71"/>
                        <a:pt x="941" y="0"/>
                        <a:pt x="846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22" name="Google Shape;1822;p106"/>
              <p:cNvSpPr txBox="1"/>
              <p:nvPr/>
            </p:nvSpPr>
            <p:spPr>
              <a:xfrm>
                <a:off x="69869" y="1180493"/>
                <a:ext cx="3725400" cy="144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lt1"/>
                    </a:solidFill>
                    <a:highlight>
                      <a:schemeClr val="dk1"/>
                    </a:highlight>
                    <a:latin typeface="Roboto Medium"/>
                    <a:ea typeface="Roboto Medium"/>
                    <a:cs typeface="Roboto Medium"/>
                    <a:sym typeface="Roboto Medium"/>
                  </a:rPr>
                  <a:t>UnitOfWork</a:t>
                </a:r>
                <a:endParaRPr sz="2200">
                  <a:solidFill>
                    <a:schemeClr val="lt1"/>
                  </a:solidFill>
                  <a:highlight>
                    <a:schemeClr val="dk1"/>
                  </a:highlight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823" name="Google Shape;1823;p106"/>
              <p:cNvSpPr txBox="1"/>
              <p:nvPr/>
            </p:nvSpPr>
            <p:spPr>
              <a:xfrm>
                <a:off x="3100787" y="3273040"/>
                <a:ext cx="2440800" cy="87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lt1"/>
                    </a:solidFill>
                    <a:highlight>
                      <a:srgbClr val="000000"/>
                    </a:highlight>
                    <a:latin typeface="Roboto Medium"/>
                    <a:ea typeface="Roboto Medium"/>
                    <a:cs typeface="Roboto Medium"/>
                    <a:sym typeface="Roboto Medium"/>
                  </a:rPr>
                  <a:t>DomainEvent</a:t>
                </a:r>
                <a:endParaRPr sz="2200">
                  <a:solidFill>
                    <a:schemeClr val="lt1"/>
                  </a:solidFill>
                  <a:highlight>
                    <a:srgbClr val="000000"/>
                  </a:highlight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824" name="Google Shape;1824;p106"/>
              <p:cNvSpPr txBox="1"/>
              <p:nvPr/>
            </p:nvSpPr>
            <p:spPr>
              <a:xfrm>
                <a:off x="5603367" y="784300"/>
                <a:ext cx="1607700" cy="47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lt1"/>
                    </a:solidFill>
                    <a:highlight>
                      <a:srgbClr val="000000"/>
                    </a:highlight>
                    <a:latin typeface="Roboto Medium"/>
                    <a:ea typeface="Roboto Medium"/>
                    <a:cs typeface="Roboto Medium"/>
                    <a:sym typeface="Roboto Medium"/>
                  </a:rPr>
                  <a:t>DOMAIN</a:t>
                </a:r>
                <a:endParaRPr sz="2200">
                  <a:solidFill>
                    <a:schemeClr val="lt1"/>
                  </a:solidFill>
                  <a:highlight>
                    <a:srgbClr val="000000"/>
                  </a:highlight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825" name="Google Shape;1825;p106"/>
              <p:cNvSpPr txBox="1"/>
              <p:nvPr/>
            </p:nvSpPr>
            <p:spPr>
              <a:xfrm>
                <a:off x="3734784" y="1722879"/>
                <a:ext cx="1549800" cy="47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lt1"/>
                    </a:solidFill>
                    <a:highlight>
                      <a:srgbClr val="000000"/>
                    </a:highlight>
                    <a:latin typeface="Roboto Medium"/>
                    <a:ea typeface="Roboto Medium"/>
                    <a:cs typeface="Roboto Medium"/>
                    <a:sym typeface="Roboto Medium"/>
                  </a:rPr>
                  <a:t>MediatR</a:t>
                </a:r>
                <a:endParaRPr sz="2200">
                  <a:solidFill>
                    <a:schemeClr val="lt1"/>
                  </a:solidFill>
                  <a:highlight>
                    <a:srgbClr val="000000"/>
                  </a:highlight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  <p:sp>
          <p:nvSpPr>
            <p:cNvPr id="1826" name="Google Shape;1826;p106"/>
            <p:cNvSpPr txBox="1"/>
            <p:nvPr/>
          </p:nvSpPr>
          <p:spPr>
            <a:xfrm>
              <a:off x="2656265" y="58362"/>
              <a:ext cx="32940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highlight>
                    <a:srgbClr val="000000"/>
                  </a:highlight>
                  <a:latin typeface="Roboto Medium"/>
                  <a:ea typeface="Roboto Medium"/>
                  <a:cs typeface="Roboto Medium"/>
                  <a:sym typeface="Roboto Medium"/>
                </a:rPr>
                <a:t>DomainEventhandler</a:t>
              </a:r>
              <a:endParaRPr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highlight>
                    <a:srgbClr val="000000"/>
                  </a:highlight>
                  <a:latin typeface="Roboto Medium"/>
                  <a:ea typeface="Roboto Medium"/>
                  <a:cs typeface="Roboto Medium"/>
                  <a:sym typeface="Roboto Medium"/>
                </a:rPr>
                <a:t>▲</a:t>
              </a:r>
              <a:endParaRPr sz="2200">
                <a:solidFill>
                  <a:schemeClr val="lt1"/>
                </a:solidFill>
                <a:highlight>
                  <a:srgbClr val="000000"/>
                </a:highlight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1827" name="Google Shape;1827;p106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INF.. &gt; Pers.. &gt; UnitOfWork &gt; </a:t>
            </a:r>
            <a:r>
              <a:rPr lang="en" sz="3200">
                <a:latin typeface="Roboto Medium"/>
                <a:ea typeface="Roboto Medium"/>
                <a:cs typeface="Roboto Medium"/>
                <a:sym typeface="Roboto Medium"/>
              </a:rPr>
              <a:t>DomainEventhandler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28" name="Google Shape;1828;p106"/>
          <p:cNvSpPr txBox="1"/>
          <p:nvPr/>
        </p:nvSpPr>
        <p:spPr>
          <a:xfrm>
            <a:off x="648250" y="4336175"/>
            <a:ext cx="364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07"/>
          <p:cNvSpPr txBox="1"/>
          <p:nvPr>
            <p:ph type="title"/>
          </p:nvPr>
        </p:nvSpPr>
        <p:spPr>
          <a:xfrm>
            <a:off x="883125" y="0"/>
            <a:ext cx="73887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INFRASTRUCTURE &gt; Persistence</a:t>
            </a: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 &gt; </a:t>
            </a:r>
            <a:r>
              <a:rPr lang="en" sz="3700">
                <a:latin typeface="Roboto Medium"/>
                <a:ea typeface="Roboto Medium"/>
                <a:cs typeface="Roboto Medium"/>
                <a:sym typeface="Roboto Medium"/>
              </a:rPr>
              <a:t>개념정리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닷넷데브" id="1834" name="Google Shape;183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07"/>
          <p:cNvSpPr txBox="1"/>
          <p:nvPr>
            <p:ph idx="4294967295" type="subTitle"/>
          </p:nvPr>
        </p:nvSpPr>
        <p:spPr>
          <a:xfrm>
            <a:off x="660450" y="846075"/>
            <a:ext cx="7823100" cy="3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IRequest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▶ </a:t>
            </a:r>
            <a:r>
              <a:rPr b="1" lang="en" sz="2500">
                <a:latin typeface="Roboto"/>
                <a:ea typeface="Roboto"/>
                <a:cs typeface="Roboto"/>
                <a:sym typeface="Roboto"/>
              </a:rPr>
              <a:t>IQuery</a:t>
            </a:r>
            <a:r>
              <a:rPr lang="en" sz="250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b="1" lang="en" sz="2500">
                <a:latin typeface="Roboto"/>
                <a:ea typeface="Roboto"/>
                <a:cs typeface="Roboto"/>
                <a:sym typeface="Roboto"/>
              </a:rPr>
              <a:t>ICommand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FluentValidation.</a:t>
            </a:r>
            <a:r>
              <a:rPr b="1" lang="en" sz="2500">
                <a:latin typeface="Roboto"/>
                <a:ea typeface="Roboto"/>
                <a:cs typeface="Roboto"/>
                <a:sym typeface="Roboto"/>
              </a:rPr>
              <a:t>AbstractValidator</a:t>
            </a:r>
            <a:r>
              <a:rPr lang="en" sz="2500">
                <a:latin typeface="Roboto"/>
                <a:ea typeface="Roboto"/>
                <a:cs typeface="Roboto"/>
                <a:sym typeface="Roboto"/>
              </a:rPr>
              <a:t>&lt;IRequest&gt;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▶ ValidationPipelineBehavior&lt;TR,TR&gt;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IRequestHandler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▶ </a:t>
            </a:r>
            <a:r>
              <a:rPr b="1" lang="en" sz="2500">
                <a:latin typeface="Roboto"/>
                <a:ea typeface="Roboto"/>
                <a:cs typeface="Roboto"/>
                <a:sym typeface="Roboto"/>
              </a:rPr>
              <a:t>IQueryHandler</a:t>
            </a:r>
            <a:r>
              <a:rPr lang="en" sz="2500">
                <a:latin typeface="Roboto"/>
                <a:ea typeface="Roboto"/>
                <a:cs typeface="Roboto"/>
                <a:sym typeface="Roboto"/>
              </a:rPr>
              <a:t> / </a:t>
            </a:r>
            <a:r>
              <a:rPr b="1" lang="en" sz="2500">
                <a:latin typeface="Roboto"/>
                <a:ea typeface="Roboto"/>
                <a:cs typeface="Roboto"/>
                <a:sym typeface="Roboto"/>
              </a:rPr>
              <a:t>ICommandHandler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08"/>
          <p:cNvSpPr txBox="1"/>
          <p:nvPr>
            <p:ph type="title"/>
          </p:nvPr>
        </p:nvSpPr>
        <p:spPr>
          <a:xfrm>
            <a:off x="1018025" y="1112398"/>
            <a:ext cx="39444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41" name="Google Shape;1841;p108"/>
          <p:cNvSpPr txBox="1"/>
          <p:nvPr>
            <p:ph idx="1" type="subTitle"/>
          </p:nvPr>
        </p:nvSpPr>
        <p:spPr>
          <a:xfrm>
            <a:off x="1018025" y="1854632"/>
            <a:ext cx="2829900" cy="1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클린아키텍처로 이사가기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bapbapbapbapbap@gmail.com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박현우</a:t>
            </a:r>
            <a:endParaRPr/>
          </a:p>
        </p:txBody>
      </p:sp>
      <p:grpSp>
        <p:nvGrpSpPr>
          <p:cNvPr id="1842" name="Google Shape;1842;p108"/>
          <p:cNvGrpSpPr/>
          <p:nvPr/>
        </p:nvGrpSpPr>
        <p:grpSpPr>
          <a:xfrm>
            <a:off x="3735010" y="1112400"/>
            <a:ext cx="6123315" cy="4408092"/>
            <a:chOff x="3735010" y="1112400"/>
            <a:chExt cx="6123315" cy="4408092"/>
          </a:xfrm>
        </p:grpSpPr>
        <p:sp>
          <p:nvSpPr>
            <p:cNvPr id="1843" name="Google Shape;1843;p108"/>
            <p:cNvSpPr/>
            <p:nvPr/>
          </p:nvSpPr>
          <p:spPr>
            <a:xfrm>
              <a:off x="4279375" y="1112400"/>
              <a:ext cx="3997200" cy="39972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08"/>
            <p:cNvSpPr/>
            <p:nvPr/>
          </p:nvSpPr>
          <p:spPr>
            <a:xfrm flipH="1">
              <a:off x="6170781" y="2892633"/>
              <a:ext cx="1642978" cy="2537378"/>
            </a:xfrm>
            <a:custGeom>
              <a:rect b="b" l="l" r="r" t="t"/>
              <a:pathLst>
                <a:path extrusionOk="0" h="54203" w="35097">
                  <a:moveTo>
                    <a:pt x="27546" y="1"/>
                  </a:moveTo>
                  <a:cubicBezTo>
                    <a:pt x="17549" y="474"/>
                    <a:pt x="14128" y="849"/>
                    <a:pt x="14128" y="849"/>
                  </a:cubicBezTo>
                  <a:lnTo>
                    <a:pt x="0" y="48015"/>
                  </a:lnTo>
                  <a:lnTo>
                    <a:pt x="35097" y="54203"/>
                  </a:lnTo>
                  <a:lnTo>
                    <a:pt x="27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08"/>
            <p:cNvSpPr/>
            <p:nvPr/>
          </p:nvSpPr>
          <p:spPr>
            <a:xfrm flipH="1">
              <a:off x="4678831" y="2891369"/>
              <a:ext cx="1846753" cy="1842165"/>
            </a:xfrm>
            <a:custGeom>
              <a:rect b="b" l="l" r="r" t="t"/>
              <a:pathLst>
                <a:path extrusionOk="0" h="39352" w="39450">
                  <a:moveTo>
                    <a:pt x="1" y="0"/>
                  </a:moveTo>
                  <a:lnTo>
                    <a:pt x="1" y="39352"/>
                  </a:lnTo>
                  <a:lnTo>
                    <a:pt x="39130" y="39352"/>
                  </a:lnTo>
                  <a:lnTo>
                    <a:pt x="39449" y="95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08"/>
            <p:cNvSpPr/>
            <p:nvPr/>
          </p:nvSpPr>
          <p:spPr>
            <a:xfrm flipH="1">
              <a:off x="3804007" y="3613867"/>
              <a:ext cx="1749758" cy="1606558"/>
            </a:xfrm>
            <a:custGeom>
              <a:rect b="b" l="l" r="r" t="t"/>
              <a:pathLst>
                <a:path extrusionOk="0" h="34319" w="37378">
                  <a:moveTo>
                    <a:pt x="1" y="1"/>
                  </a:moveTo>
                  <a:lnTo>
                    <a:pt x="1" y="34319"/>
                  </a:lnTo>
                  <a:lnTo>
                    <a:pt x="37378" y="28937"/>
                  </a:lnTo>
                  <a:lnTo>
                    <a:pt x="37378" y="81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08"/>
            <p:cNvSpPr/>
            <p:nvPr/>
          </p:nvSpPr>
          <p:spPr>
            <a:xfrm flipH="1">
              <a:off x="5553713" y="3613867"/>
              <a:ext cx="539654" cy="1607869"/>
            </a:xfrm>
            <a:custGeom>
              <a:rect b="b" l="l" r="r" t="t"/>
              <a:pathLst>
                <a:path extrusionOk="0" h="34347" w="11528">
                  <a:moveTo>
                    <a:pt x="11528" y="1"/>
                  </a:moveTo>
                  <a:lnTo>
                    <a:pt x="1" y="6119"/>
                  </a:lnTo>
                  <a:lnTo>
                    <a:pt x="1" y="33025"/>
                  </a:lnTo>
                  <a:lnTo>
                    <a:pt x="11528" y="34346"/>
                  </a:lnTo>
                  <a:lnTo>
                    <a:pt x="115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08"/>
            <p:cNvSpPr/>
            <p:nvPr/>
          </p:nvSpPr>
          <p:spPr>
            <a:xfrm flipH="1">
              <a:off x="4424326" y="4243957"/>
              <a:ext cx="377590" cy="624292"/>
            </a:xfrm>
            <a:custGeom>
              <a:rect b="b" l="l" r="r" t="t"/>
              <a:pathLst>
                <a:path extrusionOk="0" h="13336" w="8066">
                  <a:moveTo>
                    <a:pt x="0" y="1"/>
                  </a:moveTo>
                  <a:lnTo>
                    <a:pt x="0" y="13336"/>
                  </a:lnTo>
                  <a:lnTo>
                    <a:pt x="8065" y="13336"/>
                  </a:lnTo>
                  <a:lnTo>
                    <a:pt x="8065" y="5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08"/>
            <p:cNvSpPr/>
            <p:nvPr/>
          </p:nvSpPr>
          <p:spPr>
            <a:xfrm flipH="1">
              <a:off x="3741522" y="4305796"/>
              <a:ext cx="585203" cy="562452"/>
            </a:xfrm>
            <a:custGeom>
              <a:rect b="b" l="l" r="r" t="t"/>
              <a:pathLst>
                <a:path extrusionOk="0" h="12015" w="12501">
                  <a:moveTo>
                    <a:pt x="12501" y="1"/>
                  </a:moveTo>
                  <a:lnTo>
                    <a:pt x="0" y="557"/>
                  </a:lnTo>
                  <a:lnTo>
                    <a:pt x="0" y="10068"/>
                  </a:lnTo>
                  <a:lnTo>
                    <a:pt x="12501" y="12015"/>
                  </a:lnTo>
                  <a:lnTo>
                    <a:pt x="12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08"/>
            <p:cNvSpPr/>
            <p:nvPr/>
          </p:nvSpPr>
          <p:spPr>
            <a:xfrm flipH="1">
              <a:off x="4424326" y="4243957"/>
              <a:ext cx="377590" cy="111367"/>
            </a:xfrm>
            <a:custGeom>
              <a:rect b="b" l="l" r="r" t="t"/>
              <a:pathLst>
                <a:path extrusionOk="0" h="2379" w="8066">
                  <a:moveTo>
                    <a:pt x="0" y="1"/>
                  </a:moveTo>
                  <a:lnTo>
                    <a:pt x="0" y="2379"/>
                  </a:lnTo>
                  <a:lnTo>
                    <a:pt x="8065" y="5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08"/>
            <p:cNvSpPr/>
            <p:nvPr/>
          </p:nvSpPr>
          <p:spPr>
            <a:xfrm flipH="1">
              <a:off x="3735010" y="4594813"/>
              <a:ext cx="1288233" cy="626913"/>
            </a:xfrm>
            <a:custGeom>
              <a:rect b="b" l="l" r="r" t="t"/>
              <a:pathLst>
                <a:path extrusionOk="0" h="13392" w="27519">
                  <a:moveTo>
                    <a:pt x="1" y="1"/>
                  </a:moveTo>
                  <a:lnTo>
                    <a:pt x="1" y="13391"/>
                  </a:lnTo>
                  <a:lnTo>
                    <a:pt x="27338" y="12126"/>
                  </a:lnTo>
                  <a:lnTo>
                    <a:pt x="27519" y="24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08"/>
            <p:cNvSpPr/>
            <p:nvPr/>
          </p:nvSpPr>
          <p:spPr>
            <a:xfrm flipH="1">
              <a:off x="5712497" y="4339032"/>
              <a:ext cx="850162" cy="997902"/>
            </a:xfrm>
            <a:custGeom>
              <a:rect b="b" l="l" r="r" t="t"/>
              <a:pathLst>
                <a:path extrusionOk="0" h="21317" w="18161">
                  <a:moveTo>
                    <a:pt x="0" y="0"/>
                  </a:moveTo>
                  <a:lnTo>
                    <a:pt x="0" y="21317"/>
                  </a:lnTo>
                  <a:lnTo>
                    <a:pt x="18160" y="18480"/>
                  </a:lnTo>
                  <a:lnTo>
                    <a:pt x="181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08"/>
            <p:cNvSpPr/>
            <p:nvPr/>
          </p:nvSpPr>
          <p:spPr>
            <a:xfrm flipH="1">
              <a:off x="4821384" y="3264976"/>
              <a:ext cx="619751" cy="399077"/>
            </a:xfrm>
            <a:custGeom>
              <a:rect b="b" l="l" r="r" t="t"/>
              <a:pathLst>
                <a:path extrusionOk="0" h="8525" w="13239">
                  <a:moveTo>
                    <a:pt x="1" y="1"/>
                  </a:moveTo>
                  <a:lnTo>
                    <a:pt x="1" y="5312"/>
                  </a:lnTo>
                  <a:lnTo>
                    <a:pt x="13238" y="8524"/>
                  </a:lnTo>
                  <a:lnTo>
                    <a:pt x="13238" y="3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08"/>
            <p:cNvSpPr/>
            <p:nvPr/>
          </p:nvSpPr>
          <p:spPr>
            <a:xfrm flipH="1">
              <a:off x="4821384" y="3264976"/>
              <a:ext cx="619751" cy="216180"/>
            </a:xfrm>
            <a:custGeom>
              <a:rect b="b" l="l" r="r" t="t"/>
              <a:pathLst>
                <a:path extrusionOk="0" h="4618" w="13239">
                  <a:moveTo>
                    <a:pt x="1" y="1"/>
                  </a:moveTo>
                  <a:lnTo>
                    <a:pt x="1" y="2128"/>
                  </a:lnTo>
                  <a:lnTo>
                    <a:pt x="10680" y="4617"/>
                  </a:lnTo>
                  <a:lnTo>
                    <a:pt x="13238" y="3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08"/>
            <p:cNvSpPr/>
            <p:nvPr/>
          </p:nvSpPr>
          <p:spPr>
            <a:xfrm flipH="1">
              <a:off x="4821388" y="3415992"/>
              <a:ext cx="122415" cy="248059"/>
            </a:xfrm>
            <a:custGeom>
              <a:rect b="b" l="l" r="r" t="t"/>
              <a:pathLst>
                <a:path extrusionOk="0" h="5299" w="2615">
                  <a:moveTo>
                    <a:pt x="2614" y="1"/>
                  </a:moveTo>
                  <a:lnTo>
                    <a:pt x="56" y="1391"/>
                  </a:lnTo>
                  <a:lnTo>
                    <a:pt x="0" y="4659"/>
                  </a:lnTo>
                  <a:lnTo>
                    <a:pt x="2614" y="5298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08"/>
            <p:cNvSpPr/>
            <p:nvPr/>
          </p:nvSpPr>
          <p:spPr>
            <a:xfrm flipH="1">
              <a:off x="5023195" y="4594813"/>
              <a:ext cx="173862" cy="626913"/>
            </a:xfrm>
            <a:custGeom>
              <a:rect b="b" l="l" r="r" t="t"/>
              <a:pathLst>
                <a:path extrusionOk="0" h="13392" w="3714">
                  <a:moveTo>
                    <a:pt x="3714" y="1"/>
                  </a:moveTo>
                  <a:lnTo>
                    <a:pt x="1" y="1071"/>
                  </a:lnTo>
                  <a:lnTo>
                    <a:pt x="1" y="12265"/>
                  </a:lnTo>
                  <a:lnTo>
                    <a:pt x="3714" y="13391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08"/>
            <p:cNvSpPr/>
            <p:nvPr/>
          </p:nvSpPr>
          <p:spPr>
            <a:xfrm flipH="1">
              <a:off x="4326070" y="4331870"/>
              <a:ext cx="49481" cy="304000"/>
            </a:xfrm>
            <a:custGeom>
              <a:rect b="b" l="l" r="r" t="t"/>
              <a:pathLst>
                <a:path extrusionOk="0" h="6494" w="1057">
                  <a:moveTo>
                    <a:pt x="1057" y="0"/>
                  </a:moveTo>
                  <a:lnTo>
                    <a:pt x="292" y="431"/>
                  </a:lnTo>
                  <a:lnTo>
                    <a:pt x="0" y="6410"/>
                  </a:lnTo>
                  <a:lnTo>
                    <a:pt x="1057" y="6494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08"/>
            <p:cNvSpPr/>
            <p:nvPr/>
          </p:nvSpPr>
          <p:spPr>
            <a:xfrm flipH="1">
              <a:off x="7439023" y="2534006"/>
              <a:ext cx="309899" cy="1136561"/>
            </a:xfrm>
            <a:custGeom>
              <a:rect b="b" l="l" r="r" t="t"/>
              <a:pathLst>
                <a:path extrusionOk="0" h="24279" w="6620">
                  <a:moveTo>
                    <a:pt x="5340" y="0"/>
                  </a:moveTo>
                  <a:lnTo>
                    <a:pt x="1" y="1043"/>
                  </a:lnTo>
                  <a:lnTo>
                    <a:pt x="1503" y="24278"/>
                  </a:lnTo>
                  <a:lnTo>
                    <a:pt x="6620" y="24278"/>
                  </a:lnTo>
                  <a:lnTo>
                    <a:pt x="53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08"/>
            <p:cNvSpPr/>
            <p:nvPr/>
          </p:nvSpPr>
          <p:spPr>
            <a:xfrm flipH="1">
              <a:off x="6800880" y="2534006"/>
              <a:ext cx="696523" cy="1136561"/>
            </a:xfrm>
            <a:custGeom>
              <a:rect b="b" l="l" r="r" t="t"/>
              <a:pathLst>
                <a:path extrusionOk="0" h="24279" w="14879">
                  <a:moveTo>
                    <a:pt x="0" y="0"/>
                  </a:moveTo>
                  <a:lnTo>
                    <a:pt x="1280" y="24278"/>
                  </a:lnTo>
                  <a:lnTo>
                    <a:pt x="14879" y="24278"/>
                  </a:lnTo>
                  <a:lnTo>
                    <a:pt x="13016" y="8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08"/>
            <p:cNvSpPr/>
            <p:nvPr/>
          </p:nvSpPr>
          <p:spPr>
            <a:xfrm flipH="1">
              <a:off x="8471137" y="2022350"/>
              <a:ext cx="544242" cy="1251158"/>
            </a:xfrm>
            <a:custGeom>
              <a:rect b="b" l="l" r="r" t="t"/>
              <a:pathLst>
                <a:path extrusionOk="0" h="26727" w="11626">
                  <a:moveTo>
                    <a:pt x="1" y="1"/>
                  </a:moveTo>
                  <a:lnTo>
                    <a:pt x="1" y="26726"/>
                  </a:lnTo>
                  <a:lnTo>
                    <a:pt x="11625" y="26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08"/>
            <p:cNvSpPr/>
            <p:nvPr/>
          </p:nvSpPr>
          <p:spPr>
            <a:xfrm flipH="1">
              <a:off x="9015329" y="2022350"/>
              <a:ext cx="451132" cy="1251158"/>
            </a:xfrm>
            <a:custGeom>
              <a:rect b="b" l="l" r="r" t="t"/>
              <a:pathLst>
                <a:path extrusionOk="0" h="26727" w="9637">
                  <a:moveTo>
                    <a:pt x="1280" y="1"/>
                  </a:moveTo>
                  <a:lnTo>
                    <a:pt x="0" y="26726"/>
                  </a:lnTo>
                  <a:lnTo>
                    <a:pt x="9637" y="26726"/>
                  </a:lnTo>
                  <a:lnTo>
                    <a:pt x="96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08"/>
            <p:cNvSpPr/>
            <p:nvPr/>
          </p:nvSpPr>
          <p:spPr>
            <a:xfrm flipH="1">
              <a:off x="7907424" y="2740962"/>
              <a:ext cx="748626" cy="681590"/>
            </a:xfrm>
            <a:custGeom>
              <a:rect b="b" l="l" r="r" t="t"/>
              <a:pathLst>
                <a:path extrusionOk="0" h="14560" w="15992">
                  <a:moveTo>
                    <a:pt x="0" y="1"/>
                  </a:moveTo>
                  <a:lnTo>
                    <a:pt x="0" y="14560"/>
                  </a:lnTo>
                  <a:lnTo>
                    <a:pt x="15991" y="14560"/>
                  </a:lnTo>
                  <a:lnTo>
                    <a:pt x="159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08"/>
            <p:cNvSpPr/>
            <p:nvPr/>
          </p:nvSpPr>
          <p:spPr>
            <a:xfrm flipH="1">
              <a:off x="7490191" y="2740962"/>
              <a:ext cx="417287" cy="681590"/>
            </a:xfrm>
            <a:custGeom>
              <a:rect b="b" l="l" r="r" t="t"/>
              <a:pathLst>
                <a:path extrusionOk="0" h="14560" w="8914">
                  <a:moveTo>
                    <a:pt x="0" y="1"/>
                  </a:moveTo>
                  <a:lnTo>
                    <a:pt x="0" y="14560"/>
                  </a:lnTo>
                  <a:lnTo>
                    <a:pt x="8913" y="80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08"/>
            <p:cNvSpPr/>
            <p:nvPr/>
          </p:nvSpPr>
          <p:spPr>
            <a:xfrm flipH="1">
              <a:off x="8394971" y="3273449"/>
              <a:ext cx="913967" cy="1017470"/>
            </a:xfrm>
            <a:custGeom>
              <a:rect b="b" l="l" r="r" t="t"/>
              <a:pathLst>
                <a:path extrusionOk="0" h="21735" w="19524">
                  <a:moveTo>
                    <a:pt x="0" y="0"/>
                  </a:moveTo>
                  <a:lnTo>
                    <a:pt x="0" y="19412"/>
                  </a:lnTo>
                  <a:lnTo>
                    <a:pt x="17896" y="21734"/>
                  </a:lnTo>
                  <a:lnTo>
                    <a:pt x="19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08"/>
            <p:cNvSpPr/>
            <p:nvPr/>
          </p:nvSpPr>
          <p:spPr>
            <a:xfrm flipH="1">
              <a:off x="8394974" y="3273449"/>
              <a:ext cx="522100" cy="1017470"/>
            </a:xfrm>
            <a:custGeom>
              <a:rect b="b" l="l" r="r" t="t"/>
              <a:pathLst>
                <a:path extrusionOk="0" h="21735" w="11153">
                  <a:moveTo>
                    <a:pt x="0" y="0"/>
                  </a:moveTo>
                  <a:lnTo>
                    <a:pt x="0" y="20496"/>
                  </a:lnTo>
                  <a:lnTo>
                    <a:pt x="9525" y="21734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08"/>
            <p:cNvSpPr/>
            <p:nvPr/>
          </p:nvSpPr>
          <p:spPr>
            <a:xfrm flipH="1">
              <a:off x="6517705" y="2963600"/>
              <a:ext cx="1757575" cy="1724385"/>
            </a:xfrm>
            <a:custGeom>
              <a:rect b="b" l="l" r="r" t="t"/>
              <a:pathLst>
                <a:path extrusionOk="0" h="36836" w="37545">
                  <a:moveTo>
                    <a:pt x="1" y="1"/>
                  </a:moveTo>
                  <a:lnTo>
                    <a:pt x="2434" y="33359"/>
                  </a:lnTo>
                  <a:lnTo>
                    <a:pt x="37545" y="36835"/>
                  </a:lnTo>
                  <a:lnTo>
                    <a:pt x="29980" y="6272"/>
                  </a:lnTo>
                  <a:cubicBezTo>
                    <a:pt x="29577" y="586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08"/>
            <p:cNvSpPr/>
            <p:nvPr/>
          </p:nvSpPr>
          <p:spPr>
            <a:xfrm flipH="1">
              <a:off x="8160635" y="2963600"/>
              <a:ext cx="310554" cy="1561618"/>
            </a:xfrm>
            <a:custGeom>
              <a:rect b="b" l="l" r="r" t="t"/>
              <a:pathLst>
                <a:path extrusionOk="0" h="33359" w="6634">
                  <a:moveTo>
                    <a:pt x="4186" y="1"/>
                  </a:moveTo>
                  <a:lnTo>
                    <a:pt x="0" y="2962"/>
                  </a:lnTo>
                  <a:lnTo>
                    <a:pt x="0" y="30328"/>
                  </a:lnTo>
                  <a:lnTo>
                    <a:pt x="6633" y="33359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08"/>
            <p:cNvSpPr/>
            <p:nvPr/>
          </p:nvSpPr>
          <p:spPr>
            <a:xfrm flipH="1">
              <a:off x="6354990" y="3888560"/>
              <a:ext cx="1272598" cy="799417"/>
            </a:xfrm>
            <a:custGeom>
              <a:rect b="b" l="l" r="r" t="t"/>
              <a:pathLst>
                <a:path extrusionOk="0" h="17077" w="27185">
                  <a:moveTo>
                    <a:pt x="0" y="1"/>
                  </a:moveTo>
                  <a:lnTo>
                    <a:pt x="27185" y="17076"/>
                  </a:lnTo>
                  <a:lnTo>
                    <a:pt x="27185" y="17076"/>
                  </a:lnTo>
                  <a:lnTo>
                    <a:pt x="23709" y="24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08"/>
            <p:cNvSpPr/>
            <p:nvPr/>
          </p:nvSpPr>
          <p:spPr>
            <a:xfrm flipH="1">
              <a:off x="6354986" y="3888560"/>
              <a:ext cx="1709358" cy="1408682"/>
            </a:xfrm>
            <a:custGeom>
              <a:rect b="b" l="l" r="r" t="t"/>
              <a:pathLst>
                <a:path extrusionOk="0" h="30092" w="36515">
                  <a:moveTo>
                    <a:pt x="9330" y="1"/>
                  </a:moveTo>
                  <a:lnTo>
                    <a:pt x="0" y="1391"/>
                  </a:lnTo>
                  <a:lnTo>
                    <a:pt x="0" y="14073"/>
                  </a:lnTo>
                  <a:lnTo>
                    <a:pt x="27574" y="30091"/>
                  </a:lnTo>
                  <a:lnTo>
                    <a:pt x="36515" y="17076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08"/>
            <p:cNvSpPr/>
            <p:nvPr/>
          </p:nvSpPr>
          <p:spPr>
            <a:xfrm flipH="1">
              <a:off x="6808032" y="4902041"/>
              <a:ext cx="1907890" cy="335926"/>
            </a:xfrm>
            <a:custGeom>
              <a:rect b="b" l="l" r="r" t="t"/>
              <a:pathLst>
                <a:path extrusionOk="0" h="7176" w="40756">
                  <a:moveTo>
                    <a:pt x="0" y="1"/>
                  </a:moveTo>
                  <a:lnTo>
                    <a:pt x="0" y="3950"/>
                  </a:lnTo>
                  <a:lnTo>
                    <a:pt x="40756" y="7176"/>
                  </a:lnTo>
                  <a:lnTo>
                    <a:pt x="39518" y="37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871" name="Google Shape;1871;p108"/>
            <p:cNvSpPr/>
            <p:nvPr/>
          </p:nvSpPr>
          <p:spPr>
            <a:xfrm flipH="1">
              <a:off x="6958394" y="5100577"/>
              <a:ext cx="1757529" cy="210329"/>
            </a:xfrm>
            <a:custGeom>
              <a:rect b="b" l="l" r="r" t="t"/>
              <a:pathLst>
                <a:path extrusionOk="0" h="4493" w="37544">
                  <a:moveTo>
                    <a:pt x="0" y="1"/>
                  </a:moveTo>
                  <a:lnTo>
                    <a:pt x="932" y="3227"/>
                  </a:lnTo>
                  <a:lnTo>
                    <a:pt x="37544" y="4492"/>
                  </a:lnTo>
                  <a:lnTo>
                    <a:pt x="36918" y="29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08"/>
            <p:cNvSpPr/>
            <p:nvPr/>
          </p:nvSpPr>
          <p:spPr>
            <a:xfrm flipH="1">
              <a:off x="7209634" y="4723693"/>
              <a:ext cx="1760150" cy="335318"/>
            </a:xfrm>
            <a:custGeom>
              <a:rect b="b" l="l" r="r" t="t"/>
              <a:pathLst>
                <a:path extrusionOk="0" h="7163" w="37600">
                  <a:moveTo>
                    <a:pt x="0" y="1"/>
                  </a:moveTo>
                  <a:lnTo>
                    <a:pt x="5423" y="4103"/>
                  </a:lnTo>
                  <a:lnTo>
                    <a:pt x="37599" y="7162"/>
                  </a:lnTo>
                  <a:lnTo>
                    <a:pt x="37599" y="39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08"/>
            <p:cNvSpPr/>
            <p:nvPr/>
          </p:nvSpPr>
          <p:spPr>
            <a:xfrm flipH="1">
              <a:off x="7477823" y="4540792"/>
              <a:ext cx="1529084" cy="327453"/>
            </a:xfrm>
            <a:custGeom>
              <a:rect b="b" l="l" r="r" t="t"/>
              <a:pathLst>
                <a:path extrusionOk="0" h="6995" w="32664">
                  <a:moveTo>
                    <a:pt x="0" y="1"/>
                  </a:moveTo>
                  <a:lnTo>
                    <a:pt x="793" y="3616"/>
                  </a:lnTo>
                  <a:lnTo>
                    <a:pt x="32664" y="6995"/>
                  </a:lnTo>
                  <a:lnTo>
                    <a:pt x="32664" y="38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874" name="Google Shape;1874;p108"/>
            <p:cNvSpPr/>
            <p:nvPr/>
          </p:nvSpPr>
          <p:spPr>
            <a:xfrm flipH="1">
              <a:off x="7725834" y="4408648"/>
              <a:ext cx="1435973" cy="298196"/>
            </a:xfrm>
            <a:custGeom>
              <a:rect b="b" l="l" r="r" t="t"/>
              <a:pathLst>
                <a:path extrusionOk="0" h="6370" w="30675">
                  <a:moveTo>
                    <a:pt x="0" y="1"/>
                  </a:moveTo>
                  <a:lnTo>
                    <a:pt x="459" y="2782"/>
                  </a:lnTo>
                  <a:lnTo>
                    <a:pt x="30675" y="6369"/>
                  </a:lnTo>
                  <a:lnTo>
                    <a:pt x="30675" y="38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08"/>
            <p:cNvSpPr/>
            <p:nvPr/>
          </p:nvSpPr>
          <p:spPr>
            <a:xfrm flipH="1">
              <a:off x="7947163" y="4263524"/>
              <a:ext cx="1338323" cy="285135"/>
            </a:xfrm>
            <a:custGeom>
              <a:rect b="b" l="l" r="r" t="t"/>
              <a:pathLst>
                <a:path extrusionOk="0" h="6091" w="28589">
                  <a:moveTo>
                    <a:pt x="0" y="0"/>
                  </a:moveTo>
                  <a:lnTo>
                    <a:pt x="0" y="2475"/>
                  </a:lnTo>
                  <a:lnTo>
                    <a:pt x="28589" y="6090"/>
                  </a:lnTo>
                  <a:lnTo>
                    <a:pt x="28589" y="3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1876" name="Google Shape;1876;p108"/>
            <p:cNvSpPr/>
            <p:nvPr/>
          </p:nvSpPr>
          <p:spPr>
            <a:xfrm flipH="1">
              <a:off x="8160627" y="4195793"/>
              <a:ext cx="1148311" cy="231160"/>
            </a:xfrm>
            <a:custGeom>
              <a:rect b="b" l="l" r="r" t="t"/>
              <a:pathLst>
                <a:path extrusionOk="0" h="4938" w="24530">
                  <a:moveTo>
                    <a:pt x="0" y="1"/>
                  </a:moveTo>
                  <a:lnTo>
                    <a:pt x="501" y="1739"/>
                  </a:lnTo>
                  <a:lnTo>
                    <a:pt x="24529" y="4937"/>
                  </a:lnTo>
                  <a:lnTo>
                    <a:pt x="24529" y="27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08"/>
            <p:cNvSpPr/>
            <p:nvPr/>
          </p:nvSpPr>
          <p:spPr>
            <a:xfrm flipH="1">
              <a:off x="8064283" y="3744051"/>
              <a:ext cx="1794042" cy="1776441"/>
            </a:xfrm>
            <a:custGeom>
              <a:rect b="b" l="l" r="r" t="t"/>
              <a:pathLst>
                <a:path extrusionOk="0" h="37948" w="38324">
                  <a:moveTo>
                    <a:pt x="1" y="1"/>
                  </a:moveTo>
                  <a:lnTo>
                    <a:pt x="1" y="37948"/>
                  </a:lnTo>
                  <a:lnTo>
                    <a:pt x="38323" y="35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08"/>
            <p:cNvSpPr/>
            <p:nvPr/>
          </p:nvSpPr>
          <p:spPr>
            <a:xfrm flipH="1">
              <a:off x="7251967" y="2813240"/>
              <a:ext cx="39744" cy="155605"/>
            </a:xfrm>
            <a:custGeom>
              <a:rect b="b" l="l" r="r" t="t"/>
              <a:pathLst>
                <a:path extrusionOk="0" h="3324" w="849">
                  <a:moveTo>
                    <a:pt x="0" y="0"/>
                  </a:moveTo>
                  <a:lnTo>
                    <a:pt x="0" y="2795"/>
                  </a:lnTo>
                  <a:lnTo>
                    <a:pt x="849" y="3324"/>
                  </a:lnTo>
                  <a:lnTo>
                    <a:pt x="849" y="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08"/>
            <p:cNvSpPr/>
            <p:nvPr/>
          </p:nvSpPr>
          <p:spPr>
            <a:xfrm flipH="1">
              <a:off x="7111343" y="2876389"/>
              <a:ext cx="39791" cy="155605"/>
            </a:xfrm>
            <a:custGeom>
              <a:rect b="b" l="l" r="r" t="t"/>
              <a:pathLst>
                <a:path extrusionOk="0" h="3324" w="850">
                  <a:moveTo>
                    <a:pt x="1" y="0"/>
                  </a:moveTo>
                  <a:lnTo>
                    <a:pt x="1" y="2795"/>
                  </a:lnTo>
                  <a:lnTo>
                    <a:pt x="849" y="3324"/>
                  </a:lnTo>
                  <a:lnTo>
                    <a:pt x="849" y="5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108"/>
          <p:cNvGrpSpPr/>
          <p:nvPr/>
        </p:nvGrpSpPr>
        <p:grpSpPr>
          <a:xfrm>
            <a:off x="1123349" y="2993080"/>
            <a:ext cx="496769" cy="496221"/>
            <a:chOff x="1375291" y="2993277"/>
            <a:chExt cx="496769" cy="496221"/>
          </a:xfrm>
        </p:grpSpPr>
        <p:sp>
          <p:nvSpPr>
            <p:cNvPr id="1881" name="Google Shape;1881;p108"/>
            <p:cNvSpPr/>
            <p:nvPr/>
          </p:nvSpPr>
          <p:spPr>
            <a:xfrm>
              <a:off x="1375291" y="2993277"/>
              <a:ext cx="496769" cy="496221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08"/>
            <p:cNvSpPr/>
            <p:nvPr/>
          </p:nvSpPr>
          <p:spPr>
            <a:xfrm>
              <a:off x="1468322" y="3086856"/>
              <a:ext cx="309064" cy="309064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08"/>
            <p:cNvSpPr/>
            <p:nvPr/>
          </p:nvSpPr>
          <p:spPr>
            <a:xfrm>
              <a:off x="1540197" y="3160238"/>
              <a:ext cx="164813" cy="161843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08"/>
            <p:cNvSpPr/>
            <p:nvPr/>
          </p:nvSpPr>
          <p:spPr>
            <a:xfrm>
              <a:off x="1685410" y="3126563"/>
              <a:ext cx="42448" cy="41946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5" name="Google Shape;1885;p108"/>
          <p:cNvSpPr/>
          <p:nvPr/>
        </p:nvSpPr>
        <p:spPr>
          <a:xfrm>
            <a:off x="1687523" y="2992521"/>
            <a:ext cx="496764" cy="497340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6" name="Google Shape;1886;p108"/>
          <p:cNvGrpSpPr/>
          <p:nvPr/>
        </p:nvGrpSpPr>
        <p:grpSpPr>
          <a:xfrm>
            <a:off x="2251679" y="2993062"/>
            <a:ext cx="496769" cy="496248"/>
            <a:chOff x="2503621" y="2993258"/>
            <a:chExt cx="496769" cy="496248"/>
          </a:xfrm>
        </p:grpSpPr>
        <p:sp>
          <p:nvSpPr>
            <p:cNvPr id="1887" name="Google Shape;1887;p108"/>
            <p:cNvSpPr/>
            <p:nvPr/>
          </p:nvSpPr>
          <p:spPr>
            <a:xfrm>
              <a:off x="2503621" y="2993258"/>
              <a:ext cx="496769" cy="496248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08"/>
            <p:cNvSpPr/>
            <p:nvPr/>
          </p:nvSpPr>
          <p:spPr>
            <a:xfrm>
              <a:off x="2617853" y="3191844"/>
              <a:ext cx="68630" cy="173047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08"/>
            <p:cNvSpPr/>
            <p:nvPr/>
          </p:nvSpPr>
          <p:spPr>
            <a:xfrm>
              <a:off x="2607527" y="3097714"/>
              <a:ext cx="78957" cy="78961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08"/>
            <p:cNvSpPr/>
            <p:nvPr/>
          </p:nvSpPr>
          <p:spPr>
            <a:xfrm>
              <a:off x="2722308" y="3191844"/>
              <a:ext cx="183958" cy="173047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1" name="Google Shape;1891;p108"/>
          <p:cNvGrpSpPr/>
          <p:nvPr/>
        </p:nvGrpSpPr>
        <p:grpSpPr>
          <a:xfrm>
            <a:off x="358172" y="-18043"/>
            <a:ext cx="6754050" cy="557550"/>
            <a:chOff x="-1" y="6114473"/>
            <a:chExt cx="9005400" cy="743400"/>
          </a:xfrm>
        </p:grpSpPr>
        <p:sp>
          <p:nvSpPr>
            <p:cNvPr id="1892" name="Google Shape;1892;p108"/>
            <p:cNvSpPr/>
            <p:nvPr/>
          </p:nvSpPr>
          <p:spPr>
            <a:xfrm>
              <a:off x="-1" y="6114473"/>
              <a:ext cx="9005400" cy="743400"/>
            </a:xfrm>
            <a:prstGeom prst="rect">
              <a:avLst/>
            </a:prstGeom>
            <a:gradFill>
              <a:gsLst>
                <a:gs pos="0">
                  <a:srgbClr val="968EE1">
                    <a:alpha val="0"/>
                  </a:srgbClr>
                </a:gs>
                <a:gs pos="50000">
                  <a:srgbClr val="BFBAEB"/>
                </a:gs>
                <a:gs pos="100000">
                  <a:srgbClr val="DFDDF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Presented by 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3" name="Google Shape;1893;p108"/>
            <p:cNvGrpSpPr/>
            <p:nvPr/>
          </p:nvGrpSpPr>
          <p:grpSpPr>
            <a:xfrm>
              <a:off x="1512007" y="6247606"/>
              <a:ext cx="4254963" cy="566995"/>
              <a:chOff x="1524000" y="5988623"/>
              <a:chExt cx="6550129" cy="872838"/>
            </a:xfrm>
          </p:grpSpPr>
          <p:pic>
            <p:nvPicPr>
              <p:cNvPr descr="Amazon Web Services" id="1894" name="Google Shape;1894;p10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524000" y="6016333"/>
                <a:ext cx="1089893" cy="8174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Elastic" id="1895" name="Google Shape;1895;p10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773065" y="6047506"/>
                <a:ext cx="1006766" cy="755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nfragistics" id="1896" name="Google Shape;1896;p10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939003" y="6047505"/>
                <a:ext cx="1006766" cy="755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ouchbase" id="1897" name="Google Shape;1897;p10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104942" y="6044042"/>
                <a:ext cx="1016002" cy="762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Microsoft MVP Program" id="1898" name="Google Shape;1898;p10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텍스트, 폰트, 그래픽, 원이(가) 표시된 사진&#10;&#10;자동 생성된 설명" id="1899" name="Google Shape;1899;p10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201291" y="5988623"/>
                <a:ext cx="872838" cy="8728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900" name="Google Shape;1900;p1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94413" y="884612"/>
            <a:ext cx="1590675" cy="1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0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Thank you!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10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클린아키텍쳐로 이사가기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박현우</a:t>
            </a:r>
            <a:endParaRPr/>
          </a:p>
        </p:txBody>
      </p:sp>
      <p:pic>
        <p:nvPicPr>
          <p:cNvPr id="1907" name="Google Shape;190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4213" y="2852738"/>
            <a:ext cx="1590675" cy="1714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8" name="Google Shape;1908;p109"/>
          <p:cNvGrpSpPr/>
          <p:nvPr/>
        </p:nvGrpSpPr>
        <p:grpSpPr>
          <a:xfrm>
            <a:off x="-6928" y="4592782"/>
            <a:ext cx="6754050" cy="557550"/>
            <a:chOff x="-1" y="6114473"/>
            <a:chExt cx="9005400" cy="743400"/>
          </a:xfrm>
        </p:grpSpPr>
        <p:sp>
          <p:nvSpPr>
            <p:cNvPr id="1909" name="Google Shape;1909;p109"/>
            <p:cNvSpPr/>
            <p:nvPr/>
          </p:nvSpPr>
          <p:spPr>
            <a:xfrm>
              <a:off x="-1" y="6114473"/>
              <a:ext cx="9005400" cy="743400"/>
            </a:xfrm>
            <a:prstGeom prst="rect">
              <a:avLst/>
            </a:prstGeom>
            <a:gradFill>
              <a:gsLst>
                <a:gs pos="0">
                  <a:srgbClr val="968EE1">
                    <a:alpha val="0"/>
                  </a:srgbClr>
                </a:gs>
                <a:gs pos="50000">
                  <a:srgbClr val="BFBAEB"/>
                </a:gs>
                <a:gs pos="100000">
                  <a:srgbClr val="DFDDF4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Presented by 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0" name="Google Shape;1910;p109"/>
            <p:cNvGrpSpPr/>
            <p:nvPr/>
          </p:nvGrpSpPr>
          <p:grpSpPr>
            <a:xfrm>
              <a:off x="1512007" y="6247606"/>
              <a:ext cx="4254963" cy="566995"/>
              <a:chOff x="1524000" y="5988623"/>
              <a:chExt cx="6550129" cy="872838"/>
            </a:xfrm>
          </p:grpSpPr>
          <p:pic>
            <p:nvPicPr>
              <p:cNvPr descr="Amazon Web Services" id="1911" name="Google Shape;1911;p10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524000" y="6016333"/>
                <a:ext cx="1089893" cy="8174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Elastic" id="1912" name="Google Shape;1912;p10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773065" y="6047506"/>
                <a:ext cx="1006766" cy="755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nfragistics" id="1913" name="Google Shape;1913;p10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939003" y="6047505"/>
                <a:ext cx="1006766" cy="755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ouchbase" id="1914" name="Google Shape;1914;p10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04942" y="6044042"/>
                <a:ext cx="1016002" cy="762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Microsoft MVP Program" id="1915" name="Google Shape;1915;p10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텍스트, 폰트, 그래픽, 원이(가) 표시된 사진&#10;&#10;자동 생성된 설명" id="1916" name="Google Shape;1916;p10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201291" y="5988623"/>
                <a:ext cx="872838" cy="8728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6"/>
          <p:cNvSpPr txBox="1"/>
          <p:nvPr>
            <p:ph type="title"/>
          </p:nvPr>
        </p:nvSpPr>
        <p:spPr>
          <a:xfrm>
            <a:off x="633025" y="1888125"/>
            <a:ext cx="6467700" cy="24894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/>
              <a:t>반박 시 여러분 말씀이 맞습니다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pic>
        <p:nvPicPr>
          <p:cNvPr descr="닷넷데브" id="640" name="Google Shape;6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750" y="338088"/>
            <a:ext cx="6082499" cy="44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7"/>
          <p:cNvSpPr/>
          <p:nvPr/>
        </p:nvSpPr>
        <p:spPr>
          <a:xfrm>
            <a:off x="2116825" y="1273025"/>
            <a:ext cx="2883000" cy="2835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p57"/>
          <p:cNvSpPr/>
          <p:nvPr/>
        </p:nvSpPr>
        <p:spPr>
          <a:xfrm>
            <a:off x="2645275" y="1792925"/>
            <a:ext cx="1826100" cy="1795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57"/>
          <p:cNvSpPr/>
          <p:nvPr/>
        </p:nvSpPr>
        <p:spPr>
          <a:xfrm>
            <a:off x="3089125" y="2221625"/>
            <a:ext cx="938400" cy="938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닷넷데브" id="649" name="Google Shape;64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8"/>
          <p:cNvSpPr/>
          <p:nvPr/>
        </p:nvSpPr>
        <p:spPr>
          <a:xfrm>
            <a:off x="1848415" y="3509722"/>
            <a:ext cx="3465765" cy="803054"/>
          </a:xfrm>
          <a:prstGeom prst="flowChartMagneticDisk">
            <a:avLst/>
          </a:prstGeom>
          <a:solidFill>
            <a:srgbClr val="93C47D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PRESENTAION</a:t>
            </a:r>
            <a:endParaRPr>
              <a:solidFill>
                <a:srgbClr val="000000"/>
              </a:solidFill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sp>
        <p:nvSpPr>
          <p:cNvPr id="655" name="Google Shape;655;p58"/>
          <p:cNvSpPr/>
          <p:nvPr/>
        </p:nvSpPr>
        <p:spPr>
          <a:xfrm>
            <a:off x="2274165" y="2883326"/>
            <a:ext cx="2614264" cy="803054"/>
          </a:xfrm>
          <a:prstGeom prst="flowChartMagneticDisk">
            <a:avLst/>
          </a:prstGeom>
          <a:solidFill>
            <a:srgbClr val="A4C2F4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INFRASTRUCTURE</a:t>
            </a:r>
            <a:endParaRPr>
              <a:solidFill>
                <a:srgbClr val="000000"/>
              </a:solidFill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sp>
        <p:nvSpPr>
          <p:cNvPr id="656" name="Google Shape;656;p58"/>
          <p:cNvSpPr/>
          <p:nvPr/>
        </p:nvSpPr>
        <p:spPr>
          <a:xfrm>
            <a:off x="2609923" y="2326378"/>
            <a:ext cx="1942748" cy="728013"/>
          </a:xfrm>
          <a:prstGeom prst="flowChartMagneticDisk">
            <a:avLst/>
          </a:prstGeom>
          <a:solidFill>
            <a:srgbClr val="E69138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APPLICATION</a:t>
            </a:r>
            <a:endParaRPr>
              <a:solidFill>
                <a:srgbClr val="000000"/>
              </a:solidFill>
              <a:latin typeface="Alexandria SemiBold"/>
              <a:ea typeface="Alexandria SemiBold"/>
              <a:cs typeface="Alexandria SemiBold"/>
              <a:sym typeface="Alexandria SemiBold"/>
            </a:endParaRPr>
          </a:p>
        </p:txBody>
      </p:sp>
      <p:pic>
        <p:nvPicPr>
          <p:cNvPr descr="닷넷데브" id="657" name="Google Shape;6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p58"/>
          <p:cNvGrpSpPr/>
          <p:nvPr/>
        </p:nvGrpSpPr>
        <p:grpSpPr>
          <a:xfrm>
            <a:off x="2724377" y="681060"/>
            <a:ext cx="1713850" cy="1713850"/>
            <a:chOff x="-418148" y="703960"/>
            <a:chExt cx="1713850" cy="1713850"/>
          </a:xfrm>
        </p:grpSpPr>
        <p:pic>
          <p:nvPicPr>
            <p:cNvPr id="659" name="Google Shape;659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18148" y="703960"/>
              <a:ext cx="1713850" cy="171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0" name="Google Shape;660;p58"/>
            <p:cNvSpPr txBox="1"/>
            <p:nvPr/>
          </p:nvSpPr>
          <p:spPr>
            <a:xfrm>
              <a:off x="-160425" y="809875"/>
              <a:ext cx="1387500" cy="493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0000"/>
                  </a:solidFill>
                  <a:latin typeface="Alexandria"/>
                  <a:ea typeface="Alexandria"/>
                  <a:cs typeface="Alexandria"/>
                  <a:sym typeface="Alexandria"/>
                </a:rPr>
                <a:t>DOMAIN</a:t>
              </a:r>
              <a:endParaRPr b="1" sz="1800">
                <a:solidFill>
                  <a:srgbClr val="FF0000"/>
                </a:solidFill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9"/>
          <p:cNvSpPr txBox="1"/>
          <p:nvPr>
            <p:ph idx="15" type="title"/>
          </p:nvPr>
        </p:nvSpPr>
        <p:spPr>
          <a:xfrm>
            <a:off x="720000" y="475488"/>
            <a:ext cx="77112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얻고자 하는 것들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59"/>
          <p:cNvSpPr txBox="1"/>
          <p:nvPr>
            <p:ph type="title"/>
          </p:nvPr>
        </p:nvSpPr>
        <p:spPr>
          <a:xfrm>
            <a:off x="1063300" y="1542943"/>
            <a:ext cx="10377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7" name="Google Shape;667;p59"/>
          <p:cNvSpPr txBox="1"/>
          <p:nvPr>
            <p:ph idx="2" type="subTitle"/>
          </p:nvPr>
        </p:nvSpPr>
        <p:spPr>
          <a:xfrm>
            <a:off x="5977701" y="2048277"/>
            <a:ext cx="2103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집중력 향상</a:t>
            </a:r>
            <a:endParaRPr/>
          </a:p>
        </p:txBody>
      </p:sp>
      <p:sp>
        <p:nvSpPr>
          <p:cNvPr id="668" name="Google Shape;668;p59"/>
          <p:cNvSpPr txBox="1"/>
          <p:nvPr>
            <p:ph idx="3" type="title"/>
          </p:nvPr>
        </p:nvSpPr>
        <p:spPr>
          <a:xfrm>
            <a:off x="4795250" y="1542943"/>
            <a:ext cx="10377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69" name="Google Shape;669;p59"/>
          <p:cNvSpPr txBox="1"/>
          <p:nvPr>
            <p:ph idx="4" type="ctrTitle"/>
          </p:nvPr>
        </p:nvSpPr>
        <p:spPr>
          <a:xfrm>
            <a:off x="2208250" y="3125400"/>
            <a:ext cx="2103000" cy="6060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</a:t>
            </a:r>
            <a:r>
              <a:rPr lang="en"/>
              <a:t>CAPSULATION</a:t>
            </a:r>
            <a:endParaRPr/>
          </a:p>
        </p:txBody>
      </p:sp>
      <p:sp>
        <p:nvSpPr>
          <p:cNvPr id="670" name="Google Shape;670;p59"/>
          <p:cNvSpPr txBox="1"/>
          <p:nvPr>
            <p:ph idx="5" type="subTitle"/>
          </p:nvPr>
        </p:nvSpPr>
        <p:spPr>
          <a:xfrm>
            <a:off x="2208250" y="3676825"/>
            <a:ext cx="24852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캡슐화로 인한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변경 발생 시 영향범위 최소화</a:t>
            </a:r>
            <a:endParaRPr/>
          </a:p>
        </p:txBody>
      </p:sp>
      <p:sp>
        <p:nvSpPr>
          <p:cNvPr id="671" name="Google Shape;671;p59"/>
          <p:cNvSpPr txBox="1"/>
          <p:nvPr>
            <p:ph idx="6" type="title"/>
          </p:nvPr>
        </p:nvSpPr>
        <p:spPr>
          <a:xfrm>
            <a:off x="1063300" y="3179122"/>
            <a:ext cx="10377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2" name="Google Shape;672;p59"/>
          <p:cNvSpPr txBox="1"/>
          <p:nvPr>
            <p:ph idx="7" type="ctrTitle"/>
          </p:nvPr>
        </p:nvSpPr>
        <p:spPr>
          <a:xfrm>
            <a:off x="5977701" y="3125400"/>
            <a:ext cx="2103000" cy="6060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FLEXIBILITY</a:t>
            </a:r>
            <a:endParaRPr/>
          </a:p>
        </p:txBody>
      </p:sp>
      <p:sp>
        <p:nvSpPr>
          <p:cNvPr id="673" name="Google Shape;673;p59"/>
          <p:cNvSpPr txBox="1"/>
          <p:nvPr>
            <p:ph idx="8" type="subTitle"/>
          </p:nvPr>
        </p:nvSpPr>
        <p:spPr>
          <a:xfrm>
            <a:off x="5977701" y="3676850"/>
            <a:ext cx="2103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확장하기에 용이한 구조</a:t>
            </a:r>
            <a:endParaRPr/>
          </a:p>
        </p:txBody>
      </p:sp>
      <p:sp>
        <p:nvSpPr>
          <p:cNvPr id="674" name="Google Shape;674;p59"/>
          <p:cNvSpPr txBox="1"/>
          <p:nvPr>
            <p:ph idx="9" type="title"/>
          </p:nvPr>
        </p:nvSpPr>
        <p:spPr>
          <a:xfrm>
            <a:off x="4795250" y="3180922"/>
            <a:ext cx="10377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5" name="Google Shape;675;p59"/>
          <p:cNvSpPr txBox="1"/>
          <p:nvPr>
            <p:ph idx="14" type="ctrTitle"/>
          </p:nvPr>
        </p:nvSpPr>
        <p:spPr>
          <a:xfrm>
            <a:off x="5977701" y="1491502"/>
            <a:ext cx="2103000" cy="6060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</a:t>
            </a:r>
            <a:endParaRPr/>
          </a:p>
        </p:txBody>
      </p:sp>
      <p:sp>
        <p:nvSpPr>
          <p:cNvPr id="676" name="Google Shape;676;p59"/>
          <p:cNvSpPr txBox="1"/>
          <p:nvPr>
            <p:ph idx="4" type="ctrTitle"/>
          </p:nvPr>
        </p:nvSpPr>
        <p:spPr>
          <a:xfrm>
            <a:off x="2208250" y="1496838"/>
            <a:ext cx="2103000" cy="6060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</a:t>
            </a:r>
            <a:endParaRPr/>
          </a:p>
        </p:txBody>
      </p:sp>
      <p:sp>
        <p:nvSpPr>
          <p:cNvPr id="677" name="Google Shape;677;p59"/>
          <p:cNvSpPr txBox="1"/>
          <p:nvPr>
            <p:ph idx="5" type="subTitle"/>
          </p:nvPr>
        </p:nvSpPr>
        <p:spPr>
          <a:xfrm>
            <a:off x="2208250" y="2048263"/>
            <a:ext cx="21030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원칙만 지켰을 뿐인데 이뤄지는 객체지향</a:t>
            </a:r>
            <a:endParaRPr/>
          </a:p>
        </p:txBody>
      </p:sp>
      <p:pic>
        <p:nvPicPr>
          <p:cNvPr descr="닷넷데브" id="678" name="Google Shape;6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42" y="-2"/>
            <a:ext cx="872263" cy="78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rchitectural Studies Degree for College by Slidesgo">
  <a:themeElements>
    <a:clrScheme name="Simple Light">
      <a:dk1>
        <a:srgbClr val="000000"/>
      </a:dk1>
      <a:lt1>
        <a:srgbClr val="FFFFFF"/>
      </a:lt1>
      <a:dk2>
        <a:srgbClr val="3E675D"/>
      </a:dk2>
      <a:lt2>
        <a:srgbClr val="7D9A79"/>
      </a:lt2>
      <a:accent1>
        <a:srgbClr val="CE7173"/>
      </a:accent1>
      <a:accent2>
        <a:srgbClr val="E6C4BE"/>
      </a:accent2>
      <a:accent3>
        <a:srgbClr val="FFE7E1"/>
      </a:accent3>
      <a:accent4>
        <a:srgbClr val="6F4141"/>
      </a:accent4>
      <a:accent5>
        <a:srgbClr val="FFFFFF"/>
      </a:accent5>
      <a:accent6>
        <a:srgbClr val="FFFFFF"/>
      </a:accent6>
      <a:hlink>
        <a:srgbClr val="3129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